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57" r:id="rId5"/>
    <p:sldId id="258" r:id="rId6"/>
    <p:sldId id="259" r:id="rId7"/>
    <p:sldId id="273" r:id="rId8"/>
    <p:sldId id="264" r:id="rId9"/>
    <p:sldId id="261" r:id="rId10"/>
    <p:sldId id="263" r:id="rId11"/>
    <p:sldId id="265" r:id="rId12"/>
    <p:sldId id="278" r:id="rId13"/>
    <p:sldId id="266" r:id="rId14"/>
    <p:sldId id="262" r:id="rId15"/>
    <p:sldId id="260" r:id="rId16"/>
    <p:sldId id="267" r:id="rId17"/>
    <p:sldId id="268" r:id="rId18"/>
    <p:sldId id="269" r:id="rId19"/>
    <p:sldId id="270" r:id="rId20"/>
    <p:sldId id="271" r:id="rId21"/>
    <p:sldId id="279" r:id="rId22"/>
    <p:sldId id="286" r:id="rId23"/>
    <p:sldId id="272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660033"/>
    <a:srgbClr val="0066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2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BEF30-EE00-4F41-AF6C-ED7222E690E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55589BB-01A2-49FB-8AF4-4041094B5F7F}">
      <dgm:prSet phldrT="[Text]"/>
      <dgm:spPr>
        <a:solidFill>
          <a:srgbClr val="00CC00"/>
        </a:solidFill>
      </dgm:spPr>
      <dgm:t>
        <a:bodyPr/>
        <a:lstStyle/>
        <a:p>
          <a:r>
            <a:rPr lang="en-US" b="1" dirty="0"/>
            <a:t>Personal Value System</a:t>
          </a:r>
          <a:endParaRPr lang="en-GB" b="1" dirty="0"/>
        </a:p>
      </dgm:t>
    </dgm:pt>
    <dgm:pt modelId="{73BD0F20-E721-4230-8CB1-27E20BD0894D}" type="parTrans" cxnId="{272D0AA9-8672-4A0B-A55A-3ECEFC37CA54}">
      <dgm:prSet/>
      <dgm:spPr/>
      <dgm:t>
        <a:bodyPr/>
        <a:lstStyle/>
        <a:p>
          <a:endParaRPr lang="en-GB"/>
        </a:p>
      </dgm:t>
    </dgm:pt>
    <dgm:pt modelId="{7372397C-E7A4-484B-88D5-AC0D33F7D9E5}" type="sibTrans" cxnId="{272D0AA9-8672-4A0B-A55A-3ECEFC37CA54}">
      <dgm:prSet/>
      <dgm:spPr/>
      <dgm:t>
        <a:bodyPr/>
        <a:lstStyle/>
        <a:p>
          <a:endParaRPr lang="en-GB"/>
        </a:p>
      </dgm:t>
    </dgm:pt>
    <dgm:pt modelId="{0E81161C-481A-4E9F-84B2-92D50C28BC42}">
      <dgm:prSet phldrT="[Text]"/>
      <dgm:spPr>
        <a:solidFill>
          <a:srgbClr val="660033"/>
        </a:solidFill>
      </dgm:spPr>
      <dgm:t>
        <a:bodyPr/>
        <a:lstStyle/>
        <a:p>
          <a:r>
            <a:rPr lang="en-US" b="1" dirty="0"/>
            <a:t>Career and Academics</a:t>
          </a:r>
          <a:endParaRPr lang="en-GB" b="1" dirty="0"/>
        </a:p>
      </dgm:t>
    </dgm:pt>
    <dgm:pt modelId="{CAB73CB7-D986-4BF4-9D60-55DC2394E868}" type="parTrans" cxnId="{2A6AEE45-ACF9-41E5-901D-16ECA391AD56}">
      <dgm:prSet/>
      <dgm:spPr/>
      <dgm:t>
        <a:bodyPr/>
        <a:lstStyle/>
        <a:p>
          <a:endParaRPr lang="en-GB"/>
        </a:p>
      </dgm:t>
    </dgm:pt>
    <dgm:pt modelId="{77B4897B-A08B-495C-B079-E3AFDCBD510C}" type="sibTrans" cxnId="{2A6AEE45-ACF9-41E5-901D-16ECA391AD56}">
      <dgm:prSet/>
      <dgm:spPr/>
      <dgm:t>
        <a:bodyPr/>
        <a:lstStyle/>
        <a:p>
          <a:endParaRPr lang="en-GB"/>
        </a:p>
      </dgm:t>
    </dgm:pt>
    <dgm:pt modelId="{94C36A66-A905-4589-AAA6-F1FDAAD0B9AA}">
      <dgm:prSet phldrT="[Text]"/>
      <dgm:spPr>
        <a:solidFill>
          <a:srgbClr val="0066FF"/>
        </a:solidFill>
      </dgm:spPr>
      <dgm:t>
        <a:bodyPr/>
        <a:lstStyle/>
        <a:p>
          <a:r>
            <a:rPr lang="en-US" b="1" dirty="0"/>
            <a:t>Finances</a:t>
          </a:r>
          <a:endParaRPr lang="en-GB" b="1" dirty="0"/>
        </a:p>
      </dgm:t>
    </dgm:pt>
    <dgm:pt modelId="{3A965B99-7071-4A77-8EDA-821ABC3B91A0}" type="parTrans" cxnId="{0288D7D4-B506-4357-BBE0-D1185E912B33}">
      <dgm:prSet/>
      <dgm:spPr/>
      <dgm:t>
        <a:bodyPr/>
        <a:lstStyle/>
        <a:p>
          <a:endParaRPr lang="en-GB"/>
        </a:p>
      </dgm:t>
    </dgm:pt>
    <dgm:pt modelId="{AC7D17C0-8BE3-4D56-A910-555BCB4B7D43}" type="sibTrans" cxnId="{0288D7D4-B506-4357-BBE0-D1185E912B33}">
      <dgm:prSet/>
      <dgm:spPr/>
      <dgm:t>
        <a:bodyPr/>
        <a:lstStyle/>
        <a:p>
          <a:endParaRPr lang="en-GB"/>
        </a:p>
      </dgm:t>
    </dgm:pt>
    <dgm:pt modelId="{CE977C73-877B-435A-A10F-0AA6FC9D0EB8}" type="pres">
      <dgm:prSet presAssocID="{DC9BEF30-EE00-4F41-AF6C-ED7222E690E2}" presName="linear" presStyleCnt="0">
        <dgm:presLayoutVars>
          <dgm:dir/>
          <dgm:animLvl val="lvl"/>
          <dgm:resizeHandles val="exact"/>
        </dgm:presLayoutVars>
      </dgm:prSet>
      <dgm:spPr/>
    </dgm:pt>
    <dgm:pt modelId="{E8EED881-4938-4D8A-BDBA-23E565EA7FF1}" type="pres">
      <dgm:prSet presAssocID="{055589BB-01A2-49FB-8AF4-4041094B5F7F}" presName="parentLin" presStyleCnt="0"/>
      <dgm:spPr/>
    </dgm:pt>
    <dgm:pt modelId="{B35187E2-480F-42EA-91BF-59230486C062}" type="pres">
      <dgm:prSet presAssocID="{055589BB-01A2-49FB-8AF4-4041094B5F7F}" presName="parentLeftMargin" presStyleLbl="node1" presStyleIdx="0" presStyleCnt="3"/>
      <dgm:spPr/>
    </dgm:pt>
    <dgm:pt modelId="{58914D04-2AB1-4F05-8C91-21A9B8C958BF}" type="pres">
      <dgm:prSet presAssocID="{055589BB-01A2-49FB-8AF4-4041094B5F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9F1965-377F-48F0-A59E-0D5E3090128C}" type="pres">
      <dgm:prSet presAssocID="{055589BB-01A2-49FB-8AF4-4041094B5F7F}" presName="negativeSpace" presStyleCnt="0"/>
      <dgm:spPr/>
    </dgm:pt>
    <dgm:pt modelId="{CD68D91E-F01E-44B0-B958-20D9D095C78E}" type="pres">
      <dgm:prSet presAssocID="{055589BB-01A2-49FB-8AF4-4041094B5F7F}" presName="childText" presStyleLbl="conFgAcc1" presStyleIdx="0" presStyleCnt="3">
        <dgm:presLayoutVars>
          <dgm:bulletEnabled val="1"/>
        </dgm:presLayoutVars>
      </dgm:prSet>
      <dgm:spPr/>
    </dgm:pt>
    <dgm:pt modelId="{F73C9251-7AB2-4BF8-A9E5-879231F89194}" type="pres">
      <dgm:prSet presAssocID="{7372397C-E7A4-484B-88D5-AC0D33F7D9E5}" presName="spaceBetweenRectangles" presStyleCnt="0"/>
      <dgm:spPr/>
    </dgm:pt>
    <dgm:pt modelId="{E13F8127-5C8A-4AF7-8921-8C82AFE65BB2}" type="pres">
      <dgm:prSet presAssocID="{0E81161C-481A-4E9F-84B2-92D50C28BC42}" presName="parentLin" presStyleCnt="0"/>
      <dgm:spPr/>
    </dgm:pt>
    <dgm:pt modelId="{E4C55A4C-CD4A-4BDB-817A-41485DE235F6}" type="pres">
      <dgm:prSet presAssocID="{0E81161C-481A-4E9F-84B2-92D50C28BC42}" presName="parentLeftMargin" presStyleLbl="node1" presStyleIdx="0" presStyleCnt="3"/>
      <dgm:spPr/>
    </dgm:pt>
    <dgm:pt modelId="{0169BB11-9D37-4C72-B7B7-42CE0164AF07}" type="pres">
      <dgm:prSet presAssocID="{0E81161C-481A-4E9F-84B2-92D50C28BC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D06A8E-A99E-4A60-9E38-61F935E54931}" type="pres">
      <dgm:prSet presAssocID="{0E81161C-481A-4E9F-84B2-92D50C28BC42}" presName="negativeSpace" presStyleCnt="0"/>
      <dgm:spPr/>
    </dgm:pt>
    <dgm:pt modelId="{57875C3E-0D7E-4E5D-8347-FAC013932F2D}" type="pres">
      <dgm:prSet presAssocID="{0E81161C-481A-4E9F-84B2-92D50C28BC42}" presName="childText" presStyleLbl="conFgAcc1" presStyleIdx="1" presStyleCnt="3">
        <dgm:presLayoutVars>
          <dgm:bulletEnabled val="1"/>
        </dgm:presLayoutVars>
      </dgm:prSet>
      <dgm:spPr/>
    </dgm:pt>
    <dgm:pt modelId="{11CB61D2-CF03-47E9-A04D-4FE19F290AD6}" type="pres">
      <dgm:prSet presAssocID="{77B4897B-A08B-495C-B079-E3AFDCBD510C}" presName="spaceBetweenRectangles" presStyleCnt="0"/>
      <dgm:spPr/>
    </dgm:pt>
    <dgm:pt modelId="{156C4F2C-11B3-44B6-A161-CB5687863239}" type="pres">
      <dgm:prSet presAssocID="{94C36A66-A905-4589-AAA6-F1FDAAD0B9AA}" presName="parentLin" presStyleCnt="0"/>
      <dgm:spPr/>
    </dgm:pt>
    <dgm:pt modelId="{8999CA0C-3D09-49F7-BACF-F424034ECF9F}" type="pres">
      <dgm:prSet presAssocID="{94C36A66-A905-4589-AAA6-F1FDAAD0B9AA}" presName="parentLeftMargin" presStyleLbl="node1" presStyleIdx="1" presStyleCnt="3"/>
      <dgm:spPr/>
    </dgm:pt>
    <dgm:pt modelId="{51C79C87-AAE3-4B3D-AA4F-6AD887BB3EF3}" type="pres">
      <dgm:prSet presAssocID="{94C36A66-A905-4589-AAA6-F1FDAAD0B9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F9A4773-F3E0-41C8-BC15-1A69A31D4FA6}" type="pres">
      <dgm:prSet presAssocID="{94C36A66-A905-4589-AAA6-F1FDAAD0B9AA}" presName="negativeSpace" presStyleCnt="0"/>
      <dgm:spPr/>
    </dgm:pt>
    <dgm:pt modelId="{362D6A9B-6744-4A20-909D-55A2A1131DAF}" type="pres">
      <dgm:prSet presAssocID="{94C36A66-A905-4589-AAA6-F1FDAAD0B9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4C4A31-8DEB-4325-8669-CCA44DAFF71C}" type="presOf" srcId="{94C36A66-A905-4589-AAA6-F1FDAAD0B9AA}" destId="{8999CA0C-3D09-49F7-BACF-F424034ECF9F}" srcOrd="0" destOrd="0" presId="urn:microsoft.com/office/officeart/2005/8/layout/list1"/>
    <dgm:cxn modelId="{CE8BD139-A155-491B-BA84-399D8F1E1091}" type="presOf" srcId="{0E81161C-481A-4E9F-84B2-92D50C28BC42}" destId="{0169BB11-9D37-4C72-B7B7-42CE0164AF07}" srcOrd="1" destOrd="0" presId="urn:microsoft.com/office/officeart/2005/8/layout/list1"/>
    <dgm:cxn modelId="{2A6AEE45-ACF9-41E5-901D-16ECA391AD56}" srcId="{DC9BEF30-EE00-4F41-AF6C-ED7222E690E2}" destId="{0E81161C-481A-4E9F-84B2-92D50C28BC42}" srcOrd="1" destOrd="0" parTransId="{CAB73CB7-D986-4BF4-9D60-55DC2394E868}" sibTransId="{77B4897B-A08B-495C-B079-E3AFDCBD510C}"/>
    <dgm:cxn modelId="{EDB6E268-D24D-4094-8941-A34177070DC0}" type="presOf" srcId="{055589BB-01A2-49FB-8AF4-4041094B5F7F}" destId="{B35187E2-480F-42EA-91BF-59230486C062}" srcOrd="0" destOrd="0" presId="urn:microsoft.com/office/officeart/2005/8/layout/list1"/>
    <dgm:cxn modelId="{A7FACD9E-C814-4CEC-911F-6C05987F56EB}" type="presOf" srcId="{055589BB-01A2-49FB-8AF4-4041094B5F7F}" destId="{58914D04-2AB1-4F05-8C91-21A9B8C958BF}" srcOrd="1" destOrd="0" presId="urn:microsoft.com/office/officeart/2005/8/layout/list1"/>
    <dgm:cxn modelId="{272D0AA9-8672-4A0B-A55A-3ECEFC37CA54}" srcId="{DC9BEF30-EE00-4F41-AF6C-ED7222E690E2}" destId="{055589BB-01A2-49FB-8AF4-4041094B5F7F}" srcOrd="0" destOrd="0" parTransId="{73BD0F20-E721-4230-8CB1-27E20BD0894D}" sibTransId="{7372397C-E7A4-484B-88D5-AC0D33F7D9E5}"/>
    <dgm:cxn modelId="{D4CB81C4-BE4A-4199-9F55-C4B1694F39DC}" type="presOf" srcId="{94C36A66-A905-4589-AAA6-F1FDAAD0B9AA}" destId="{51C79C87-AAE3-4B3D-AA4F-6AD887BB3EF3}" srcOrd="1" destOrd="0" presId="urn:microsoft.com/office/officeart/2005/8/layout/list1"/>
    <dgm:cxn modelId="{0288D7D4-B506-4357-BBE0-D1185E912B33}" srcId="{DC9BEF30-EE00-4F41-AF6C-ED7222E690E2}" destId="{94C36A66-A905-4589-AAA6-F1FDAAD0B9AA}" srcOrd="2" destOrd="0" parTransId="{3A965B99-7071-4A77-8EDA-821ABC3B91A0}" sibTransId="{AC7D17C0-8BE3-4D56-A910-555BCB4B7D43}"/>
    <dgm:cxn modelId="{F07F3EEA-62FC-458B-BC97-5E481564EE54}" type="presOf" srcId="{DC9BEF30-EE00-4F41-AF6C-ED7222E690E2}" destId="{CE977C73-877B-435A-A10F-0AA6FC9D0EB8}" srcOrd="0" destOrd="0" presId="urn:microsoft.com/office/officeart/2005/8/layout/list1"/>
    <dgm:cxn modelId="{B2A98BFF-F289-4EDA-AD9F-5FC2A4B28B36}" type="presOf" srcId="{0E81161C-481A-4E9F-84B2-92D50C28BC42}" destId="{E4C55A4C-CD4A-4BDB-817A-41485DE235F6}" srcOrd="0" destOrd="0" presId="urn:microsoft.com/office/officeart/2005/8/layout/list1"/>
    <dgm:cxn modelId="{FCBE6B9C-4800-4BAE-BDD3-D6EA927F1B96}" type="presParOf" srcId="{CE977C73-877B-435A-A10F-0AA6FC9D0EB8}" destId="{E8EED881-4938-4D8A-BDBA-23E565EA7FF1}" srcOrd="0" destOrd="0" presId="urn:microsoft.com/office/officeart/2005/8/layout/list1"/>
    <dgm:cxn modelId="{89D2065D-C71C-483A-99F4-C2B48DFA9FD9}" type="presParOf" srcId="{E8EED881-4938-4D8A-BDBA-23E565EA7FF1}" destId="{B35187E2-480F-42EA-91BF-59230486C062}" srcOrd="0" destOrd="0" presId="urn:microsoft.com/office/officeart/2005/8/layout/list1"/>
    <dgm:cxn modelId="{43949E19-A03D-47DA-B0B5-E42823EABC49}" type="presParOf" srcId="{E8EED881-4938-4D8A-BDBA-23E565EA7FF1}" destId="{58914D04-2AB1-4F05-8C91-21A9B8C958BF}" srcOrd="1" destOrd="0" presId="urn:microsoft.com/office/officeart/2005/8/layout/list1"/>
    <dgm:cxn modelId="{521D1978-E39C-4B28-9DF5-8C642796F354}" type="presParOf" srcId="{CE977C73-877B-435A-A10F-0AA6FC9D0EB8}" destId="{869F1965-377F-48F0-A59E-0D5E3090128C}" srcOrd="1" destOrd="0" presId="urn:microsoft.com/office/officeart/2005/8/layout/list1"/>
    <dgm:cxn modelId="{66A49A2E-57F6-4BDD-BC04-61695339F275}" type="presParOf" srcId="{CE977C73-877B-435A-A10F-0AA6FC9D0EB8}" destId="{CD68D91E-F01E-44B0-B958-20D9D095C78E}" srcOrd="2" destOrd="0" presId="urn:microsoft.com/office/officeart/2005/8/layout/list1"/>
    <dgm:cxn modelId="{A5DD856E-EBDD-4912-8FDA-EBC9B57352F8}" type="presParOf" srcId="{CE977C73-877B-435A-A10F-0AA6FC9D0EB8}" destId="{F73C9251-7AB2-4BF8-A9E5-879231F89194}" srcOrd="3" destOrd="0" presId="urn:microsoft.com/office/officeart/2005/8/layout/list1"/>
    <dgm:cxn modelId="{C65425F2-8FA1-4CA6-A626-5CA1A86223B4}" type="presParOf" srcId="{CE977C73-877B-435A-A10F-0AA6FC9D0EB8}" destId="{E13F8127-5C8A-4AF7-8921-8C82AFE65BB2}" srcOrd="4" destOrd="0" presId="urn:microsoft.com/office/officeart/2005/8/layout/list1"/>
    <dgm:cxn modelId="{10FD0B50-AAEA-45CB-81DE-BEAC08213696}" type="presParOf" srcId="{E13F8127-5C8A-4AF7-8921-8C82AFE65BB2}" destId="{E4C55A4C-CD4A-4BDB-817A-41485DE235F6}" srcOrd="0" destOrd="0" presId="urn:microsoft.com/office/officeart/2005/8/layout/list1"/>
    <dgm:cxn modelId="{A13BF2E3-4BA5-49F3-A9B4-8A62E1219CFA}" type="presParOf" srcId="{E13F8127-5C8A-4AF7-8921-8C82AFE65BB2}" destId="{0169BB11-9D37-4C72-B7B7-42CE0164AF07}" srcOrd="1" destOrd="0" presId="urn:microsoft.com/office/officeart/2005/8/layout/list1"/>
    <dgm:cxn modelId="{71F913D1-A408-4D7C-B422-5D00EE9625D5}" type="presParOf" srcId="{CE977C73-877B-435A-A10F-0AA6FC9D0EB8}" destId="{C7D06A8E-A99E-4A60-9E38-61F935E54931}" srcOrd="5" destOrd="0" presId="urn:microsoft.com/office/officeart/2005/8/layout/list1"/>
    <dgm:cxn modelId="{B656CA35-A008-4E0E-B809-9286B26E88A0}" type="presParOf" srcId="{CE977C73-877B-435A-A10F-0AA6FC9D0EB8}" destId="{57875C3E-0D7E-4E5D-8347-FAC013932F2D}" srcOrd="6" destOrd="0" presId="urn:microsoft.com/office/officeart/2005/8/layout/list1"/>
    <dgm:cxn modelId="{34778051-54FF-4FD7-8926-CB620ABCAAB5}" type="presParOf" srcId="{CE977C73-877B-435A-A10F-0AA6FC9D0EB8}" destId="{11CB61D2-CF03-47E9-A04D-4FE19F290AD6}" srcOrd="7" destOrd="0" presId="urn:microsoft.com/office/officeart/2005/8/layout/list1"/>
    <dgm:cxn modelId="{A526F1FB-8666-456B-AD73-669A1D12A55C}" type="presParOf" srcId="{CE977C73-877B-435A-A10F-0AA6FC9D0EB8}" destId="{156C4F2C-11B3-44B6-A161-CB5687863239}" srcOrd="8" destOrd="0" presId="urn:microsoft.com/office/officeart/2005/8/layout/list1"/>
    <dgm:cxn modelId="{22064368-0A88-4527-ACD4-3DEB21AC1BE2}" type="presParOf" srcId="{156C4F2C-11B3-44B6-A161-CB5687863239}" destId="{8999CA0C-3D09-49F7-BACF-F424034ECF9F}" srcOrd="0" destOrd="0" presId="urn:microsoft.com/office/officeart/2005/8/layout/list1"/>
    <dgm:cxn modelId="{95696BC7-BB62-4DB1-B755-AA9E7365256C}" type="presParOf" srcId="{156C4F2C-11B3-44B6-A161-CB5687863239}" destId="{51C79C87-AAE3-4B3D-AA4F-6AD887BB3EF3}" srcOrd="1" destOrd="0" presId="urn:microsoft.com/office/officeart/2005/8/layout/list1"/>
    <dgm:cxn modelId="{72A5C87E-C5BA-42E2-8CC6-F5E549FC1F4D}" type="presParOf" srcId="{CE977C73-877B-435A-A10F-0AA6FC9D0EB8}" destId="{9F9A4773-F3E0-41C8-BC15-1A69A31D4FA6}" srcOrd="9" destOrd="0" presId="urn:microsoft.com/office/officeart/2005/8/layout/list1"/>
    <dgm:cxn modelId="{275DAF4E-25BE-448C-B0C1-83A38B01CFBD}" type="presParOf" srcId="{CE977C73-877B-435A-A10F-0AA6FC9D0EB8}" destId="{362D6A9B-6744-4A20-909D-55A2A1131DA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9BEF30-EE00-4F41-AF6C-ED7222E690E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55589BB-01A2-49FB-8AF4-4041094B5F7F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Social Networks</a:t>
          </a:r>
          <a:endParaRPr lang="en-GB" b="1" dirty="0"/>
        </a:p>
      </dgm:t>
    </dgm:pt>
    <dgm:pt modelId="{73BD0F20-E721-4230-8CB1-27E20BD0894D}" type="parTrans" cxnId="{272D0AA9-8672-4A0B-A55A-3ECEFC37CA54}">
      <dgm:prSet/>
      <dgm:spPr/>
      <dgm:t>
        <a:bodyPr/>
        <a:lstStyle/>
        <a:p>
          <a:endParaRPr lang="en-GB"/>
        </a:p>
      </dgm:t>
    </dgm:pt>
    <dgm:pt modelId="{7372397C-E7A4-484B-88D5-AC0D33F7D9E5}" type="sibTrans" cxnId="{272D0AA9-8672-4A0B-A55A-3ECEFC37CA54}">
      <dgm:prSet/>
      <dgm:spPr/>
      <dgm:t>
        <a:bodyPr/>
        <a:lstStyle/>
        <a:p>
          <a:endParaRPr lang="en-GB"/>
        </a:p>
      </dgm:t>
    </dgm:pt>
    <dgm:pt modelId="{0E81161C-481A-4E9F-84B2-92D50C28BC42}">
      <dgm:prSet phldrT="[Text]"/>
      <dgm:spPr>
        <a:solidFill>
          <a:srgbClr val="00CC00"/>
        </a:solidFill>
      </dgm:spPr>
      <dgm:t>
        <a:bodyPr/>
        <a:lstStyle/>
        <a:p>
          <a:r>
            <a:rPr lang="en-US" b="1" dirty="0"/>
            <a:t>Family</a:t>
          </a:r>
          <a:endParaRPr lang="en-GB" b="1" dirty="0"/>
        </a:p>
      </dgm:t>
    </dgm:pt>
    <dgm:pt modelId="{CAB73CB7-D986-4BF4-9D60-55DC2394E868}" type="parTrans" cxnId="{2A6AEE45-ACF9-41E5-901D-16ECA391AD56}">
      <dgm:prSet/>
      <dgm:spPr/>
      <dgm:t>
        <a:bodyPr/>
        <a:lstStyle/>
        <a:p>
          <a:endParaRPr lang="en-GB"/>
        </a:p>
      </dgm:t>
    </dgm:pt>
    <dgm:pt modelId="{77B4897B-A08B-495C-B079-E3AFDCBD510C}" type="sibTrans" cxnId="{2A6AEE45-ACF9-41E5-901D-16ECA391AD56}">
      <dgm:prSet/>
      <dgm:spPr/>
      <dgm:t>
        <a:bodyPr/>
        <a:lstStyle/>
        <a:p>
          <a:endParaRPr lang="en-GB"/>
        </a:p>
      </dgm:t>
    </dgm:pt>
    <dgm:pt modelId="{94C36A66-A905-4589-AAA6-F1FDAAD0B9AA}">
      <dgm:prSet phldrT="[Text]"/>
      <dgm:spPr>
        <a:solidFill>
          <a:srgbClr val="660033"/>
        </a:solidFill>
      </dgm:spPr>
      <dgm:t>
        <a:bodyPr/>
        <a:lstStyle/>
        <a:p>
          <a:r>
            <a:rPr lang="en-US" b="1" dirty="0"/>
            <a:t>Spirituality</a:t>
          </a:r>
          <a:endParaRPr lang="en-GB" b="1" dirty="0"/>
        </a:p>
      </dgm:t>
    </dgm:pt>
    <dgm:pt modelId="{3A965B99-7071-4A77-8EDA-821ABC3B91A0}" type="parTrans" cxnId="{0288D7D4-B506-4357-BBE0-D1185E912B33}">
      <dgm:prSet/>
      <dgm:spPr/>
      <dgm:t>
        <a:bodyPr/>
        <a:lstStyle/>
        <a:p>
          <a:endParaRPr lang="en-GB"/>
        </a:p>
      </dgm:t>
    </dgm:pt>
    <dgm:pt modelId="{AC7D17C0-8BE3-4D56-A910-555BCB4B7D43}" type="sibTrans" cxnId="{0288D7D4-B506-4357-BBE0-D1185E912B33}">
      <dgm:prSet/>
      <dgm:spPr/>
      <dgm:t>
        <a:bodyPr/>
        <a:lstStyle/>
        <a:p>
          <a:endParaRPr lang="en-GB"/>
        </a:p>
      </dgm:t>
    </dgm:pt>
    <dgm:pt modelId="{CE977C73-877B-435A-A10F-0AA6FC9D0EB8}" type="pres">
      <dgm:prSet presAssocID="{DC9BEF30-EE00-4F41-AF6C-ED7222E690E2}" presName="linear" presStyleCnt="0">
        <dgm:presLayoutVars>
          <dgm:dir/>
          <dgm:animLvl val="lvl"/>
          <dgm:resizeHandles val="exact"/>
        </dgm:presLayoutVars>
      </dgm:prSet>
      <dgm:spPr/>
    </dgm:pt>
    <dgm:pt modelId="{E8EED881-4938-4D8A-BDBA-23E565EA7FF1}" type="pres">
      <dgm:prSet presAssocID="{055589BB-01A2-49FB-8AF4-4041094B5F7F}" presName="parentLin" presStyleCnt="0"/>
      <dgm:spPr/>
    </dgm:pt>
    <dgm:pt modelId="{B35187E2-480F-42EA-91BF-59230486C062}" type="pres">
      <dgm:prSet presAssocID="{055589BB-01A2-49FB-8AF4-4041094B5F7F}" presName="parentLeftMargin" presStyleLbl="node1" presStyleIdx="0" presStyleCnt="3"/>
      <dgm:spPr/>
    </dgm:pt>
    <dgm:pt modelId="{58914D04-2AB1-4F05-8C91-21A9B8C958BF}" type="pres">
      <dgm:prSet presAssocID="{055589BB-01A2-49FB-8AF4-4041094B5F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9F1965-377F-48F0-A59E-0D5E3090128C}" type="pres">
      <dgm:prSet presAssocID="{055589BB-01A2-49FB-8AF4-4041094B5F7F}" presName="negativeSpace" presStyleCnt="0"/>
      <dgm:spPr/>
    </dgm:pt>
    <dgm:pt modelId="{CD68D91E-F01E-44B0-B958-20D9D095C78E}" type="pres">
      <dgm:prSet presAssocID="{055589BB-01A2-49FB-8AF4-4041094B5F7F}" presName="childText" presStyleLbl="conFgAcc1" presStyleIdx="0" presStyleCnt="3">
        <dgm:presLayoutVars>
          <dgm:bulletEnabled val="1"/>
        </dgm:presLayoutVars>
      </dgm:prSet>
      <dgm:spPr/>
    </dgm:pt>
    <dgm:pt modelId="{F73C9251-7AB2-4BF8-A9E5-879231F89194}" type="pres">
      <dgm:prSet presAssocID="{7372397C-E7A4-484B-88D5-AC0D33F7D9E5}" presName="spaceBetweenRectangles" presStyleCnt="0"/>
      <dgm:spPr/>
    </dgm:pt>
    <dgm:pt modelId="{E13F8127-5C8A-4AF7-8921-8C82AFE65BB2}" type="pres">
      <dgm:prSet presAssocID="{0E81161C-481A-4E9F-84B2-92D50C28BC42}" presName="parentLin" presStyleCnt="0"/>
      <dgm:spPr/>
    </dgm:pt>
    <dgm:pt modelId="{E4C55A4C-CD4A-4BDB-817A-41485DE235F6}" type="pres">
      <dgm:prSet presAssocID="{0E81161C-481A-4E9F-84B2-92D50C28BC42}" presName="parentLeftMargin" presStyleLbl="node1" presStyleIdx="0" presStyleCnt="3"/>
      <dgm:spPr/>
    </dgm:pt>
    <dgm:pt modelId="{0169BB11-9D37-4C72-B7B7-42CE0164AF07}" type="pres">
      <dgm:prSet presAssocID="{0E81161C-481A-4E9F-84B2-92D50C28BC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D06A8E-A99E-4A60-9E38-61F935E54931}" type="pres">
      <dgm:prSet presAssocID="{0E81161C-481A-4E9F-84B2-92D50C28BC42}" presName="negativeSpace" presStyleCnt="0"/>
      <dgm:spPr/>
    </dgm:pt>
    <dgm:pt modelId="{57875C3E-0D7E-4E5D-8347-FAC013932F2D}" type="pres">
      <dgm:prSet presAssocID="{0E81161C-481A-4E9F-84B2-92D50C28BC42}" presName="childText" presStyleLbl="conFgAcc1" presStyleIdx="1" presStyleCnt="3">
        <dgm:presLayoutVars>
          <dgm:bulletEnabled val="1"/>
        </dgm:presLayoutVars>
      </dgm:prSet>
      <dgm:spPr/>
    </dgm:pt>
    <dgm:pt modelId="{11CB61D2-CF03-47E9-A04D-4FE19F290AD6}" type="pres">
      <dgm:prSet presAssocID="{77B4897B-A08B-495C-B079-E3AFDCBD510C}" presName="spaceBetweenRectangles" presStyleCnt="0"/>
      <dgm:spPr/>
    </dgm:pt>
    <dgm:pt modelId="{156C4F2C-11B3-44B6-A161-CB5687863239}" type="pres">
      <dgm:prSet presAssocID="{94C36A66-A905-4589-AAA6-F1FDAAD0B9AA}" presName="parentLin" presStyleCnt="0"/>
      <dgm:spPr/>
    </dgm:pt>
    <dgm:pt modelId="{8999CA0C-3D09-49F7-BACF-F424034ECF9F}" type="pres">
      <dgm:prSet presAssocID="{94C36A66-A905-4589-AAA6-F1FDAAD0B9AA}" presName="parentLeftMargin" presStyleLbl="node1" presStyleIdx="1" presStyleCnt="3"/>
      <dgm:spPr/>
    </dgm:pt>
    <dgm:pt modelId="{51C79C87-AAE3-4B3D-AA4F-6AD887BB3EF3}" type="pres">
      <dgm:prSet presAssocID="{94C36A66-A905-4589-AAA6-F1FDAAD0B9AA}" presName="parentText" presStyleLbl="node1" presStyleIdx="2" presStyleCnt="3" custLinFactNeighborX="9401" custLinFactNeighborY="14219">
        <dgm:presLayoutVars>
          <dgm:chMax val="0"/>
          <dgm:bulletEnabled val="1"/>
        </dgm:presLayoutVars>
      </dgm:prSet>
      <dgm:spPr/>
    </dgm:pt>
    <dgm:pt modelId="{9F9A4773-F3E0-41C8-BC15-1A69A31D4FA6}" type="pres">
      <dgm:prSet presAssocID="{94C36A66-A905-4589-AAA6-F1FDAAD0B9AA}" presName="negativeSpace" presStyleCnt="0"/>
      <dgm:spPr/>
    </dgm:pt>
    <dgm:pt modelId="{362D6A9B-6744-4A20-909D-55A2A1131DAF}" type="pres">
      <dgm:prSet presAssocID="{94C36A66-A905-4589-AAA6-F1FDAAD0B9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4C4A31-8DEB-4325-8669-CCA44DAFF71C}" type="presOf" srcId="{94C36A66-A905-4589-AAA6-F1FDAAD0B9AA}" destId="{8999CA0C-3D09-49F7-BACF-F424034ECF9F}" srcOrd="0" destOrd="0" presId="urn:microsoft.com/office/officeart/2005/8/layout/list1"/>
    <dgm:cxn modelId="{CE8BD139-A155-491B-BA84-399D8F1E1091}" type="presOf" srcId="{0E81161C-481A-4E9F-84B2-92D50C28BC42}" destId="{0169BB11-9D37-4C72-B7B7-42CE0164AF07}" srcOrd="1" destOrd="0" presId="urn:microsoft.com/office/officeart/2005/8/layout/list1"/>
    <dgm:cxn modelId="{2A6AEE45-ACF9-41E5-901D-16ECA391AD56}" srcId="{DC9BEF30-EE00-4F41-AF6C-ED7222E690E2}" destId="{0E81161C-481A-4E9F-84B2-92D50C28BC42}" srcOrd="1" destOrd="0" parTransId="{CAB73CB7-D986-4BF4-9D60-55DC2394E868}" sibTransId="{77B4897B-A08B-495C-B079-E3AFDCBD510C}"/>
    <dgm:cxn modelId="{EDB6E268-D24D-4094-8941-A34177070DC0}" type="presOf" srcId="{055589BB-01A2-49FB-8AF4-4041094B5F7F}" destId="{B35187E2-480F-42EA-91BF-59230486C062}" srcOrd="0" destOrd="0" presId="urn:microsoft.com/office/officeart/2005/8/layout/list1"/>
    <dgm:cxn modelId="{A7FACD9E-C814-4CEC-911F-6C05987F56EB}" type="presOf" srcId="{055589BB-01A2-49FB-8AF4-4041094B5F7F}" destId="{58914D04-2AB1-4F05-8C91-21A9B8C958BF}" srcOrd="1" destOrd="0" presId="urn:microsoft.com/office/officeart/2005/8/layout/list1"/>
    <dgm:cxn modelId="{272D0AA9-8672-4A0B-A55A-3ECEFC37CA54}" srcId="{DC9BEF30-EE00-4F41-AF6C-ED7222E690E2}" destId="{055589BB-01A2-49FB-8AF4-4041094B5F7F}" srcOrd="0" destOrd="0" parTransId="{73BD0F20-E721-4230-8CB1-27E20BD0894D}" sibTransId="{7372397C-E7A4-484B-88D5-AC0D33F7D9E5}"/>
    <dgm:cxn modelId="{D4CB81C4-BE4A-4199-9F55-C4B1694F39DC}" type="presOf" srcId="{94C36A66-A905-4589-AAA6-F1FDAAD0B9AA}" destId="{51C79C87-AAE3-4B3D-AA4F-6AD887BB3EF3}" srcOrd="1" destOrd="0" presId="urn:microsoft.com/office/officeart/2005/8/layout/list1"/>
    <dgm:cxn modelId="{0288D7D4-B506-4357-BBE0-D1185E912B33}" srcId="{DC9BEF30-EE00-4F41-AF6C-ED7222E690E2}" destId="{94C36A66-A905-4589-AAA6-F1FDAAD0B9AA}" srcOrd="2" destOrd="0" parTransId="{3A965B99-7071-4A77-8EDA-821ABC3B91A0}" sibTransId="{AC7D17C0-8BE3-4D56-A910-555BCB4B7D43}"/>
    <dgm:cxn modelId="{F07F3EEA-62FC-458B-BC97-5E481564EE54}" type="presOf" srcId="{DC9BEF30-EE00-4F41-AF6C-ED7222E690E2}" destId="{CE977C73-877B-435A-A10F-0AA6FC9D0EB8}" srcOrd="0" destOrd="0" presId="urn:microsoft.com/office/officeart/2005/8/layout/list1"/>
    <dgm:cxn modelId="{B2A98BFF-F289-4EDA-AD9F-5FC2A4B28B36}" type="presOf" srcId="{0E81161C-481A-4E9F-84B2-92D50C28BC42}" destId="{E4C55A4C-CD4A-4BDB-817A-41485DE235F6}" srcOrd="0" destOrd="0" presId="urn:microsoft.com/office/officeart/2005/8/layout/list1"/>
    <dgm:cxn modelId="{FCBE6B9C-4800-4BAE-BDD3-D6EA927F1B96}" type="presParOf" srcId="{CE977C73-877B-435A-A10F-0AA6FC9D0EB8}" destId="{E8EED881-4938-4D8A-BDBA-23E565EA7FF1}" srcOrd="0" destOrd="0" presId="urn:microsoft.com/office/officeart/2005/8/layout/list1"/>
    <dgm:cxn modelId="{89D2065D-C71C-483A-99F4-C2B48DFA9FD9}" type="presParOf" srcId="{E8EED881-4938-4D8A-BDBA-23E565EA7FF1}" destId="{B35187E2-480F-42EA-91BF-59230486C062}" srcOrd="0" destOrd="0" presId="urn:microsoft.com/office/officeart/2005/8/layout/list1"/>
    <dgm:cxn modelId="{43949E19-A03D-47DA-B0B5-E42823EABC49}" type="presParOf" srcId="{E8EED881-4938-4D8A-BDBA-23E565EA7FF1}" destId="{58914D04-2AB1-4F05-8C91-21A9B8C958BF}" srcOrd="1" destOrd="0" presId="urn:microsoft.com/office/officeart/2005/8/layout/list1"/>
    <dgm:cxn modelId="{521D1978-E39C-4B28-9DF5-8C642796F354}" type="presParOf" srcId="{CE977C73-877B-435A-A10F-0AA6FC9D0EB8}" destId="{869F1965-377F-48F0-A59E-0D5E3090128C}" srcOrd="1" destOrd="0" presId="urn:microsoft.com/office/officeart/2005/8/layout/list1"/>
    <dgm:cxn modelId="{66A49A2E-57F6-4BDD-BC04-61695339F275}" type="presParOf" srcId="{CE977C73-877B-435A-A10F-0AA6FC9D0EB8}" destId="{CD68D91E-F01E-44B0-B958-20D9D095C78E}" srcOrd="2" destOrd="0" presId="urn:microsoft.com/office/officeart/2005/8/layout/list1"/>
    <dgm:cxn modelId="{A5DD856E-EBDD-4912-8FDA-EBC9B57352F8}" type="presParOf" srcId="{CE977C73-877B-435A-A10F-0AA6FC9D0EB8}" destId="{F73C9251-7AB2-4BF8-A9E5-879231F89194}" srcOrd="3" destOrd="0" presId="urn:microsoft.com/office/officeart/2005/8/layout/list1"/>
    <dgm:cxn modelId="{C65425F2-8FA1-4CA6-A626-5CA1A86223B4}" type="presParOf" srcId="{CE977C73-877B-435A-A10F-0AA6FC9D0EB8}" destId="{E13F8127-5C8A-4AF7-8921-8C82AFE65BB2}" srcOrd="4" destOrd="0" presId="urn:microsoft.com/office/officeart/2005/8/layout/list1"/>
    <dgm:cxn modelId="{10FD0B50-AAEA-45CB-81DE-BEAC08213696}" type="presParOf" srcId="{E13F8127-5C8A-4AF7-8921-8C82AFE65BB2}" destId="{E4C55A4C-CD4A-4BDB-817A-41485DE235F6}" srcOrd="0" destOrd="0" presId="urn:microsoft.com/office/officeart/2005/8/layout/list1"/>
    <dgm:cxn modelId="{A13BF2E3-4BA5-49F3-A9B4-8A62E1219CFA}" type="presParOf" srcId="{E13F8127-5C8A-4AF7-8921-8C82AFE65BB2}" destId="{0169BB11-9D37-4C72-B7B7-42CE0164AF07}" srcOrd="1" destOrd="0" presId="urn:microsoft.com/office/officeart/2005/8/layout/list1"/>
    <dgm:cxn modelId="{71F913D1-A408-4D7C-B422-5D00EE9625D5}" type="presParOf" srcId="{CE977C73-877B-435A-A10F-0AA6FC9D0EB8}" destId="{C7D06A8E-A99E-4A60-9E38-61F935E54931}" srcOrd="5" destOrd="0" presId="urn:microsoft.com/office/officeart/2005/8/layout/list1"/>
    <dgm:cxn modelId="{B656CA35-A008-4E0E-B809-9286B26E88A0}" type="presParOf" srcId="{CE977C73-877B-435A-A10F-0AA6FC9D0EB8}" destId="{57875C3E-0D7E-4E5D-8347-FAC013932F2D}" srcOrd="6" destOrd="0" presId="urn:microsoft.com/office/officeart/2005/8/layout/list1"/>
    <dgm:cxn modelId="{34778051-54FF-4FD7-8926-CB620ABCAAB5}" type="presParOf" srcId="{CE977C73-877B-435A-A10F-0AA6FC9D0EB8}" destId="{11CB61D2-CF03-47E9-A04D-4FE19F290AD6}" srcOrd="7" destOrd="0" presId="urn:microsoft.com/office/officeart/2005/8/layout/list1"/>
    <dgm:cxn modelId="{A526F1FB-8666-456B-AD73-669A1D12A55C}" type="presParOf" srcId="{CE977C73-877B-435A-A10F-0AA6FC9D0EB8}" destId="{156C4F2C-11B3-44B6-A161-CB5687863239}" srcOrd="8" destOrd="0" presId="urn:microsoft.com/office/officeart/2005/8/layout/list1"/>
    <dgm:cxn modelId="{22064368-0A88-4527-ACD4-3DEB21AC1BE2}" type="presParOf" srcId="{156C4F2C-11B3-44B6-A161-CB5687863239}" destId="{8999CA0C-3D09-49F7-BACF-F424034ECF9F}" srcOrd="0" destOrd="0" presId="urn:microsoft.com/office/officeart/2005/8/layout/list1"/>
    <dgm:cxn modelId="{95696BC7-BB62-4DB1-B755-AA9E7365256C}" type="presParOf" srcId="{156C4F2C-11B3-44B6-A161-CB5687863239}" destId="{51C79C87-AAE3-4B3D-AA4F-6AD887BB3EF3}" srcOrd="1" destOrd="0" presId="urn:microsoft.com/office/officeart/2005/8/layout/list1"/>
    <dgm:cxn modelId="{72A5C87E-C5BA-42E2-8CC6-F5E549FC1F4D}" type="presParOf" srcId="{CE977C73-877B-435A-A10F-0AA6FC9D0EB8}" destId="{9F9A4773-F3E0-41C8-BC15-1A69A31D4FA6}" srcOrd="9" destOrd="0" presId="urn:microsoft.com/office/officeart/2005/8/layout/list1"/>
    <dgm:cxn modelId="{275DAF4E-25BE-448C-B0C1-83A38B01CFBD}" type="presParOf" srcId="{CE977C73-877B-435A-A10F-0AA6FC9D0EB8}" destId="{362D6A9B-6744-4A20-909D-55A2A1131DA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34536A-93C4-416F-9680-CCA1AE37EBA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48F7C9-2885-4B88-96EF-D1BB6C1A8086}">
      <dgm:prSet phldrT="[Text]"/>
      <dgm:spPr>
        <a:solidFill>
          <a:srgbClr val="660033"/>
        </a:solidFill>
        <a:effectLst>
          <a:softEdge rad="165100"/>
        </a:effectLst>
      </dgm:spPr>
      <dgm:t>
        <a:bodyPr/>
        <a:lstStyle/>
        <a:p>
          <a:pPr>
            <a:buNone/>
          </a:pPr>
          <a:r>
            <a:rPr lang="en-KE" b="1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are intentional to learn</a:t>
          </a:r>
          <a:endParaRPr lang="en-GB" dirty="0"/>
        </a:p>
      </dgm:t>
    </dgm:pt>
    <dgm:pt modelId="{39F34F5B-9839-42C0-B780-A8854688A867}" type="parTrans" cxnId="{B7D7F65D-4F60-4492-B185-AB08C65E90E1}">
      <dgm:prSet/>
      <dgm:spPr/>
      <dgm:t>
        <a:bodyPr/>
        <a:lstStyle/>
        <a:p>
          <a:endParaRPr lang="en-GB"/>
        </a:p>
      </dgm:t>
    </dgm:pt>
    <dgm:pt modelId="{8B97AE58-0302-4097-8DFF-438354304D37}" type="sibTrans" cxnId="{B7D7F65D-4F60-4492-B185-AB08C65E90E1}">
      <dgm:prSet/>
      <dgm:spPr/>
      <dgm:t>
        <a:bodyPr/>
        <a:lstStyle/>
        <a:p>
          <a:endParaRPr lang="en-GB"/>
        </a:p>
      </dgm:t>
    </dgm:pt>
    <dgm:pt modelId="{B5EA87D8-34A8-4C0B-959B-4B17C046D96E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embrace continuous growth through deliberate</a:t>
          </a:r>
          <a:endParaRPr lang="en-GB" sz="2000" dirty="0">
            <a:solidFill>
              <a:srgbClr val="660033"/>
            </a:solidFill>
          </a:endParaRPr>
        </a:p>
      </dgm:t>
    </dgm:pt>
    <dgm:pt modelId="{27D7572D-E0CD-4288-A7AA-0D0C949F33AF}" type="parTrans" cxnId="{B98AB0E7-9DCF-4B4B-B136-0833C00EA002}">
      <dgm:prSet/>
      <dgm:spPr/>
      <dgm:t>
        <a:bodyPr/>
        <a:lstStyle/>
        <a:p>
          <a:endParaRPr lang="en-GB"/>
        </a:p>
      </dgm:t>
    </dgm:pt>
    <dgm:pt modelId="{945A42FC-B288-4613-B1FB-7AC09BF7CE0B}" type="sibTrans" cxnId="{B98AB0E7-9DCF-4B4B-B136-0833C00EA002}">
      <dgm:prSet/>
      <dgm:spPr/>
      <dgm:t>
        <a:bodyPr/>
        <a:lstStyle/>
        <a:p>
          <a:endParaRPr lang="en-GB"/>
        </a:p>
      </dgm:t>
    </dgm:pt>
    <dgm:pt modelId="{0F901E6C-F4EB-4817-8D2B-4F7B01CDABD8}">
      <dgm:prSet phldrT="[Text]"/>
      <dgm:spPr>
        <a:solidFill>
          <a:srgbClr val="660033"/>
        </a:solidFill>
        <a:effectLst>
          <a:softEdge rad="165100"/>
        </a:effectLst>
      </dgm:spPr>
      <dgm:t>
        <a:bodyPr/>
        <a:lstStyle/>
        <a:p>
          <a:pPr>
            <a:buNone/>
          </a:pPr>
          <a:r>
            <a:rPr lang="en-KE" b="1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respect all</a:t>
          </a:r>
          <a:endParaRPr lang="en-GB" dirty="0"/>
        </a:p>
      </dgm:t>
    </dgm:pt>
    <dgm:pt modelId="{4448C354-851F-439E-BCBE-C6B00684A648}" type="parTrans" cxnId="{A9BD008E-BE7F-4559-AFF4-E5C02C6D27E3}">
      <dgm:prSet/>
      <dgm:spPr/>
      <dgm:t>
        <a:bodyPr/>
        <a:lstStyle/>
        <a:p>
          <a:endParaRPr lang="en-GB"/>
        </a:p>
      </dgm:t>
    </dgm:pt>
    <dgm:pt modelId="{9D392848-F63B-4EFB-8F59-485BE672745C}" type="sibTrans" cxnId="{A9BD008E-BE7F-4559-AFF4-E5C02C6D27E3}">
      <dgm:prSet/>
      <dgm:spPr/>
      <dgm:t>
        <a:bodyPr/>
        <a:lstStyle/>
        <a:p>
          <a:endParaRPr lang="en-GB"/>
        </a:p>
      </dgm:t>
    </dgm:pt>
    <dgm:pt modelId="{ABF8052D-43C4-4DDC-8950-8B79D74A1F42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 algn="l"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</a:t>
          </a:r>
          <a:r>
            <a:rPr lang="en-KE" sz="2000" dirty="0" err="1">
              <a:solidFill>
                <a:srgbClr val="660033"/>
              </a:solidFill>
              <a:effectLst/>
              <a:ea typeface="Times New Roman" panose="02020603050405020304" pitchFamily="18" charset="0"/>
            </a:rPr>
            <a:t>hono</a:t>
          </a:r>
          <a:r>
            <a:rPr lang="en-US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u</a:t>
          </a: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r the inherent dignity and worth of every</a:t>
          </a:r>
          <a:endParaRPr lang="en-GB" sz="2000" dirty="0">
            <a:solidFill>
              <a:srgbClr val="660033"/>
            </a:solidFill>
          </a:endParaRPr>
        </a:p>
      </dgm:t>
    </dgm:pt>
    <dgm:pt modelId="{F8B8D8BE-BE45-4F64-863D-6E148D980FD8}" type="parTrans" cxnId="{35DF69BB-07C3-43E9-8A66-5B6BD1476C98}">
      <dgm:prSet/>
      <dgm:spPr/>
      <dgm:t>
        <a:bodyPr/>
        <a:lstStyle/>
        <a:p>
          <a:endParaRPr lang="en-GB"/>
        </a:p>
      </dgm:t>
    </dgm:pt>
    <dgm:pt modelId="{7F4648B0-5FB7-4097-9C4C-3EC8614931F2}" type="sibTrans" cxnId="{35DF69BB-07C3-43E9-8A66-5B6BD1476C98}">
      <dgm:prSet/>
      <dgm:spPr/>
      <dgm:t>
        <a:bodyPr/>
        <a:lstStyle/>
        <a:p>
          <a:endParaRPr lang="en-GB"/>
        </a:p>
      </dgm:t>
    </dgm:pt>
    <dgm:pt modelId="{8DE195F7-85AF-48DD-A349-B72178D2E5C2}">
      <dgm:prSet phldrT="[Text]"/>
      <dgm:spPr>
        <a:solidFill>
          <a:srgbClr val="660033"/>
        </a:solidFill>
        <a:effectLst>
          <a:softEdge rad="165100"/>
        </a:effectLst>
      </dgm:spPr>
      <dgm:t>
        <a:bodyPr/>
        <a:lstStyle/>
        <a:p>
          <a:pPr>
            <a:buNone/>
          </a:pPr>
          <a:r>
            <a:rPr lang="en-KE" b="1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</a:t>
          </a:r>
          <a:r>
            <a:rPr lang="en-KE" b="1" dirty="0">
              <a:solidFill>
                <a:srgbClr val="00CC00"/>
              </a:solidFill>
              <a:ea typeface="Times New Roman" panose="02020603050405020304" pitchFamily="18" charset="0"/>
            </a:rPr>
            <a:t>exercise </a:t>
          </a:r>
          <a:r>
            <a:rPr lang="en-KE" b="1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empathy</a:t>
          </a:r>
          <a:endParaRPr lang="en-GB" dirty="0"/>
        </a:p>
      </dgm:t>
    </dgm:pt>
    <dgm:pt modelId="{671F8452-D24C-47AA-84ED-84F5E2C3CBEC}" type="parTrans" cxnId="{ACD24F62-3E0F-4203-86BB-313A433C10BC}">
      <dgm:prSet/>
      <dgm:spPr/>
      <dgm:t>
        <a:bodyPr/>
        <a:lstStyle/>
        <a:p>
          <a:endParaRPr lang="en-GB"/>
        </a:p>
      </dgm:t>
    </dgm:pt>
    <dgm:pt modelId="{5ADB4039-8A27-4358-9613-A84F5DB1BA1E}" type="sibTrans" cxnId="{ACD24F62-3E0F-4203-86BB-313A433C10BC}">
      <dgm:prSet/>
      <dgm:spPr/>
      <dgm:t>
        <a:bodyPr/>
        <a:lstStyle/>
        <a:p>
          <a:endParaRPr lang="en-GB"/>
        </a:p>
      </dgm:t>
    </dgm:pt>
    <dgm:pt modelId="{2F4A90A1-633A-44E3-9ACA-578830DB68C6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seek to understand others' experiences and</a:t>
          </a:r>
          <a:endParaRPr lang="en-GB" sz="2000" dirty="0">
            <a:solidFill>
              <a:srgbClr val="660033"/>
            </a:solidFill>
          </a:endParaRPr>
        </a:p>
      </dgm:t>
    </dgm:pt>
    <dgm:pt modelId="{C7C98D9B-9BC3-4778-8048-D7ACF0FDEC5F}" type="parTrans" cxnId="{FA4D8E5B-4BBD-4A48-B9D2-F49F992CE087}">
      <dgm:prSet/>
      <dgm:spPr/>
      <dgm:t>
        <a:bodyPr/>
        <a:lstStyle/>
        <a:p>
          <a:endParaRPr lang="en-GB"/>
        </a:p>
      </dgm:t>
    </dgm:pt>
    <dgm:pt modelId="{90D604F7-EB2D-4387-8842-AAB52A5A7584}" type="sibTrans" cxnId="{FA4D8E5B-4BBD-4A48-B9D2-F49F992CE087}">
      <dgm:prSet/>
      <dgm:spPr/>
      <dgm:t>
        <a:bodyPr/>
        <a:lstStyle/>
        <a:p>
          <a:endParaRPr lang="en-GB"/>
        </a:p>
      </dgm:t>
    </dgm:pt>
    <dgm:pt modelId="{CD2E2F40-4399-4D64-8C3E-137B6BA7D5F4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practice, curiosity,</a:t>
          </a:r>
          <a:r>
            <a:rPr lang="en-US" sz="2000" dirty="0">
              <a:solidFill>
                <a:srgbClr val="660033"/>
              </a:solidFill>
              <a:ea typeface="Times New Roman" panose="02020603050405020304" pitchFamily="18" charset="0"/>
            </a:rPr>
            <a:t> </a:t>
          </a: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and openness to new perspectives.</a:t>
          </a:r>
          <a:endParaRPr lang="en-GB" sz="2000" dirty="0">
            <a:solidFill>
              <a:srgbClr val="660033"/>
            </a:solidFill>
          </a:endParaRPr>
        </a:p>
      </dgm:t>
    </dgm:pt>
    <dgm:pt modelId="{5D74E68B-2CCD-4BDC-AF1A-81A65C688447}" type="parTrans" cxnId="{893B0AD3-2BA1-44D9-9ED2-5223369F1403}">
      <dgm:prSet/>
      <dgm:spPr/>
      <dgm:t>
        <a:bodyPr/>
        <a:lstStyle/>
        <a:p>
          <a:endParaRPr lang="en-GB"/>
        </a:p>
      </dgm:t>
    </dgm:pt>
    <dgm:pt modelId="{01C0F7C7-E120-4CAD-B1D4-B1EEAEFBEB98}" type="sibTrans" cxnId="{893B0AD3-2BA1-44D9-9ED2-5223369F1403}">
      <dgm:prSet/>
      <dgm:spPr/>
      <dgm:t>
        <a:bodyPr/>
        <a:lstStyle/>
        <a:p>
          <a:endParaRPr lang="en-GB"/>
        </a:p>
      </dgm:t>
    </dgm:pt>
    <dgm:pt modelId="{9B7504D5-9A89-4EFD-9C82-8A31FED75F64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compassion and genuine care.</a:t>
          </a:r>
          <a:endParaRPr lang="en-GB" sz="2000" dirty="0">
            <a:solidFill>
              <a:srgbClr val="660033"/>
            </a:solidFill>
          </a:endParaRPr>
        </a:p>
      </dgm:t>
    </dgm:pt>
    <dgm:pt modelId="{765D8A23-421E-49A6-A505-EF34AC049D88}" type="parTrans" cxnId="{E5DA409F-FE8A-45D4-8CBB-1AE26D02E316}">
      <dgm:prSet/>
      <dgm:spPr/>
      <dgm:t>
        <a:bodyPr/>
        <a:lstStyle/>
        <a:p>
          <a:endParaRPr lang="en-GB"/>
        </a:p>
      </dgm:t>
    </dgm:pt>
    <dgm:pt modelId="{A97E6402-BFB4-4883-8F1D-40BA5A648BBC}" type="sibTrans" cxnId="{E5DA409F-FE8A-45D4-8CBB-1AE26D02E316}">
      <dgm:prSet/>
      <dgm:spPr/>
      <dgm:t>
        <a:bodyPr/>
        <a:lstStyle/>
        <a:p>
          <a:endParaRPr lang="en-GB"/>
        </a:p>
      </dgm:t>
    </dgm:pt>
    <dgm:pt modelId="{96F013C4-F6DB-4530-9A4C-6008EAC5302D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 algn="l"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individual, creating</a:t>
          </a:r>
          <a:endParaRPr lang="en-GB" sz="2000" dirty="0">
            <a:solidFill>
              <a:srgbClr val="660033"/>
            </a:solidFill>
          </a:endParaRPr>
        </a:p>
      </dgm:t>
    </dgm:pt>
    <dgm:pt modelId="{6E5F99B7-3583-4B72-809B-D78449CA6A77}" type="parTrans" cxnId="{54FFF67F-3114-45CA-80A3-33B07FC06CC8}">
      <dgm:prSet/>
      <dgm:spPr/>
      <dgm:t>
        <a:bodyPr/>
        <a:lstStyle/>
        <a:p>
          <a:endParaRPr lang="en-GB"/>
        </a:p>
      </dgm:t>
    </dgm:pt>
    <dgm:pt modelId="{57BFAF1E-AC92-4594-A2F1-2F870AADBA9C}" type="sibTrans" cxnId="{54FFF67F-3114-45CA-80A3-33B07FC06CC8}">
      <dgm:prSet/>
      <dgm:spPr/>
      <dgm:t>
        <a:bodyPr/>
        <a:lstStyle/>
        <a:p>
          <a:endParaRPr lang="en-GB"/>
        </a:p>
      </dgm:t>
    </dgm:pt>
    <dgm:pt modelId="{271879A0-BEB3-4DC3-80D9-EF8327CA3426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 algn="l"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space for authentic expression and diverse viewpoints.</a:t>
          </a:r>
          <a:endParaRPr lang="en-GB" sz="2000" dirty="0">
            <a:solidFill>
              <a:srgbClr val="660033"/>
            </a:solidFill>
          </a:endParaRPr>
        </a:p>
      </dgm:t>
    </dgm:pt>
    <dgm:pt modelId="{93A9DBFA-E030-4E41-BCF6-5A90B34C5B2E}" type="parTrans" cxnId="{A354D492-7634-4F23-9C18-E0ED62412AA5}">
      <dgm:prSet/>
      <dgm:spPr/>
      <dgm:t>
        <a:bodyPr/>
        <a:lstStyle/>
        <a:p>
          <a:endParaRPr lang="en-GB"/>
        </a:p>
      </dgm:t>
    </dgm:pt>
    <dgm:pt modelId="{2C0BA769-9512-40A7-8000-3F9C70A42D0D}" type="sibTrans" cxnId="{A354D492-7634-4F23-9C18-E0ED62412AA5}">
      <dgm:prSet/>
      <dgm:spPr/>
      <dgm:t>
        <a:bodyPr/>
        <a:lstStyle/>
        <a:p>
          <a:endParaRPr lang="en-GB"/>
        </a:p>
      </dgm:t>
    </dgm:pt>
    <dgm:pt modelId="{EB63BC5C-B536-420E-8742-52804D6F7FA3}">
      <dgm:prSet phldrT="[Text]" custT="1"/>
      <dgm:spPr>
        <a:solidFill>
          <a:schemeClr val="bg1">
            <a:alpha val="61000"/>
          </a:schemeClr>
        </a:solidFill>
        <a:effectLst>
          <a:softEdge rad="88900"/>
        </a:effectLst>
      </dgm:spPr>
      <dgm:t>
        <a:bodyPr/>
        <a:lstStyle/>
        <a:p>
          <a:pPr>
            <a:buNone/>
          </a:pPr>
          <a:r>
            <a:rPr lang="en-KE" sz="20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perspectives, responding with</a:t>
          </a:r>
          <a:endParaRPr lang="en-GB" sz="2000" dirty="0">
            <a:solidFill>
              <a:srgbClr val="660033"/>
            </a:solidFill>
          </a:endParaRPr>
        </a:p>
      </dgm:t>
    </dgm:pt>
    <dgm:pt modelId="{71162A86-A65C-424B-B39A-5E391B7A78CD}" type="parTrans" cxnId="{57917675-C8F7-4321-A984-23FBB41B93C4}">
      <dgm:prSet/>
      <dgm:spPr/>
      <dgm:t>
        <a:bodyPr/>
        <a:lstStyle/>
        <a:p>
          <a:endParaRPr lang="en-GB"/>
        </a:p>
      </dgm:t>
    </dgm:pt>
    <dgm:pt modelId="{9B037C1A-C0CF-4622-8B5C-071EDE39F610}" type="sibTrans" cxnId="{57917675-C8F7-4321-A984-23FBB41B93C4}">
      <dgm:prSet/>
      <dgm:spPr/>
      <dgm:t>
        <a:bodyPr/>
        <a:lstStyle/>
        <a:p>
          <a:endParaRPr lang="en-GB"/>
        </a:p>
      </dgm:t>
    </dgm:pt>
    <dgm:pt modelId="{DC5D9759-9E6E-4A71-B3C2-BB140906C209}" type="pres">
      <dgm:prSet presAssocID="{9634536A-93C4-416F-9680-CCA1AE37EBA6}" presName="Name0" presStyleCnt="0">
        <dgm:presLayoutVars>
          <dgm:dir/>
          <dgm:animLvl val="lvl"/>
          <dgm:resizeHandles val="exact"/>
        </dgm:presLayoutVars>
      </dgm:prSet>
      <dgm:spPr/>
    </dgm:pt>
    <dgm:pt modelId="{45A70969-937A-49E7-94D5-E90822523E9B}" type="pres">
      <dgm:prSet presAssocID="{5548F7C9-2885-4B88-96EF-D1BB6C1A8086}" presName="linNode" presStyleCnt="0"/>
      <dgm:spPr/>
    </dgm:pt>
    <dgm:pt modelId="{DAA9BEA2-4300-42F1-BCFB-B7B609CD2ADF}" type="pres">
      <dgm:prSet presAssocID="{5548F7C9-2885-4B88-96EF-D1BB6C1A80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607816E-129F-4767-90FC-2E8033013F5D}" type="pres">
      <dgm:prSet presAssocID="{5548F7C9-2885-4B88-96EF-D1BB6C1A8086}" presName="descendantText" presStyleLbl="alignAccFollowNode1" presStyleIdx="0" presStyleCnt="3">
        <dgm:presLayoutVars>
          <dgm:bulletEnabled val="1"/>
        </dgm:presLayoutVars>
      </dgm:prSet>
      <dgm:spPr/>
    </dgm:pt>
    <dgm:pt modelId="{1C417792-F055-40C7-94C6-FC5D3B296E63}" type="pres">
      <dgm:prSet presAssocID="{8B97AE58-0302-4097-8DFF-438354304D37}" presName="sp" presStyleCnt="0"/>
      <dgm:spPr/>
    </dgm:pt>
    <dgm:pt modelId="{E67611BB-D560-4121-9C9C-676C61560419}" type="pres">
      <dgm:prSet presAssocID="{0F901E6C-F4EB-4817-8D2B-4F7B01CDABD8}" presName="linNode" presStyleCnt="0"/>
      <dgm:spPr/>
    </dgm:pt>
    <dgm:pt modelId="{2365BD19-8428-41B3-A542-0BE4E577DC88}" type="pres">
      <dgm:prSet presAssocID="{0F901E6C-F4EB-4817-8D2B-4F7B01CDABD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AD9BFB6-F9C2-4E67-A9E4-DDCF3DA84824}" type="pres">
      <dgm:prSet presAssocID="{0F901E6C-F4EB-4817-8D2B-4F7B01CDABD8}" presName="descendantText" presStyleLbl="alignAccFollowNode1" presStyleIdx="1" presStyleCnt="3">
        <dgm:presLayoutVars>
          <dgm:bulletEnabled val="1"/>
        </dgm:presLayoutVars>
      </dgm:prSet>
      <dgm:spPr/>
    </dgm:pt>
    <dgm:pt modelId="{B77F0367-B518-45F8-9486-8177B53EEBB2}" type="pres">
      <dgm:prSet presAssocID="{9D392848-F63B-4EFB-8F59-485BE672745C}" presName="sp" presStyleCnt="0"/>
      <dgm:spPr/>
    </dgm:pt>
    <dgm:pt modelId="{C13241E4-6EB2-4818-A17C-FA9194E1CD13}" type="pres">
      <dgm:prSet presAssocID="{8DE195F7-85AF-48DD-A349-B72178D2E5C2}" presName="linNode" presStyleCnt="0"/>
      <dgm:spPr/>
    </dgm:pt>
    <dgm:pt modelId="{2B31073F-DFE1-4520-BA38-85E3510DDF72}" type="pres">
      <dgm:prSet presAssocID="{8DE195F7-85AF-48DD-A349-B72178D2E5C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792B63D-6D20-4317-BA64-F6358847351E}" type="pres">
      <dgm:prSet presAssocID="{8DE195F7-85AF-48DD-A349-B72178D2E5C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456DE27-8448-472E-8DCB-0CAAACC63943}" type="presOf" srcId="{5548F7C9-2885-4B88-96EF-D1BB6C1A8086}" destId="{DAA9BEA2-4300-42F1-BCFB-B7B609CD2ADF}" srcOrd="0" destOrd="0" presId="urn:microsoft.com/office/officeart/2005/8/layout/vList5"/>
    <dgm:cxn modelId="{B3A0212A-D9CB-461C-ADE8-7F19CBF3768D}" type="presOf" srcId="{0F901E6C-F4EB-4817-8D2B-4F7B01CDABD8}" destId="{2365BD19-8428-41B3-A542-0BE4E577DC88}" srcOrd="0" destOrd="0" presId="urn:microsoft.com/office/officeart/2005/8/layout/vList5"/>
    <dgm:cxn modelId="{C2010732-2060-4737-8245-02854E03574E}" type="presOf" srcId="{9634536A-93C4-416F-9680-CCA1AE37EBA6}" destId="{DC5D9759-9E6E-4A71-B3C2-BB140906C209}" srcOrd="0" destOrd="0" presId="urn:microsoft.com/office/officeart/2005/8/layout/vList5"/>
    <dgm:cxn modelId="{BF727A49-831A-4303-9987-03B6AC56547B}" type="presOf" srcId="{9B7504D5-9A89-4EFD-9C82-8A31FED75F64}" destId="{6792B63D-6D20-4317-BA64-F6358847351E}" srcOrd="0" destOrd="2" presId="urn:microsoft.com/office/officeart/2005/8/layout/vList5"/>
    <dgm:cxn modelId="{FA4D8E5B-4BBD-4A48-B9D2-F49F992CE087}" srcId="{8DE195F7-85AF-48DD-A349-B72178D2E5C2}" destId="{2F4A90A1-633A-44E3-9ACA-578830DB68C6}" srcOrd="0" destOrd="0" parTransId="{C7C98D9B-9BC3-4778-8048-D7ACF0FDEC5F}" sibTransId="{90D604F7-EB2D-4387-8842-AAB52A5A7584}"/>
    <dgm:cxn modelId="{B7D7F65D-4F60-4492-B185-AB08C65E90E1}" srcId="{9634536A-93C4-416F-9680-CCA1AE37EBA6}" destId="{5548F7C9-2885-4B88-96EF-D1BB6C1A8086}" srcOrd="0" destOrd="0" parTransId="{39F34F5B-9839-42C0-B780-A8854688A867}" sibTransId="{8B97AE58-0302-4097-8DFF-438354304D37}"/>
    <dgm:cxn modelId="{94901560-51D6-4D07-85B5-901F735D7667}" type="presOf" srcId="{271879A0-BEB3-4DC3-80D9-EF8327CA3426}" destId="{1AD9BFB6-F9C2-4E67-A9E4-DDCF3DA84824}" srcOrd="0" destOrd="2" presId="urn:microsoft.com/office/officeart/2005/8/layout/vList5"/>
    <dgm:cxn modelId="{DC1C7260-BD04-4300-99CA-6C06FB30D384}" type="presOf" srcId="{8DE195F7-85AF-48DD-A349-B72178D2E5C2}" destId="{2B31073F-DFE1-4520-BA38-85E3510DDF72}" srcOrd="0" destOrd="0" presId="urn:microsoft.com/office/officeart/2005/8/layout/vList5"/>
    <dgm:cxn modelId="{ACD24F62-3E0F-4203-86BB-313A433C10BC}" srcId="{9634536A-93C4-416F-9680-CCA1AE37EBA6}" destId="{8DE195F7-85AF-48DD-A349-B72178D2E5C2}" srcOrd="2" destOrd="0" parTransId="{671F8452-D24C-47AA-84ED-84F5E2C3CBEC}" sibTransId="{5ADB4039-8A27-4358-9613-A84F5DB1BA1E}"/>
    <dgm:cxn modelId="{1F5C1D6C-4270-48FB-82C8-4E4D5DB2C09B}" type="presOf" srcId="{ABF8052D-43C4-4DDC-8950-8B79D74A1F42}" destId="{1AD9BFB6-F9C2-4E67-A9E4-DDCF3DA84824}" srcOrd="0" destOrd="0" presId="urn:microsoft.com/office/officeart/2005/8/layout/vList5"/>
    <dgm:cxn modelId="{57917675-C8F7-4321-A984-23FBB41B93C4}" srcId="{8DE195F7-85AF-48DD-A349-B72178D2E5C2}" destId="{EB63BC5C-B536-420E-8742-52804D6F7FA3}" srcOrd="1" destOrd="0" parTransId="{71162A86-A65C-424B-B39A-5E391B7A78CD}" sibTransId="{9B037C1A-C0CF-4622-8B5C-071EDE39F610}"/>
    <dgm:cxn modelId="{54FFF67F-3114-45CA-80A3-33B07FC06CC8}" srcId="{0F901E6C-F4EB-4817-8D2B-4F7B01CDABD8}" destId="{96F013C4-F6DB-4530-9A4C-6008EAC5302D}" srcOrd="1" destOrd="0" parTransId="{6E5F99B7-3583-4B72-809B-D78449CA6A77}" sibTransId="{57BFAF1E-AC92-4594-A2F1-2F870AADBA9C}"/>
    <dgm:cxn modelId="{A9BD008E-BE7F-4559-AFF4-E5C02C6D27E3}" srcId="{9634536A-93C4-416F-9680-CCA1AE37EBA6}" destId="{0F901E6C-F4EB-4817-8D2B-4F7B01CDABD8}" srcOrd="1" destOrd="0" parTransId="{4448C354-851F-439E-BCBE-C6B00684A648}" sibTransId="{9D392848-F63B-4EFB-8F59-485BE672745C}"/>
    <dgm:cxn modelId="{A354D492-7634-4F23-9C18-E0ED62412AA5}" srcId="{0F901E6C-F4EB-4817-8D2B-4F7B01CDABD8}" destId="{271879A0-BEB3-4DC3-80D9-EF8327CA3426}" srcOrd="2" destOrd="0" parTransId="{93A9DBFA-E030-4E41-BCF6-5A90B34C5B2E}" sibTransId="{2C0BA769-9512-40A7-8000-3F9C70A42D0D}"/>
    <dgm:cxn modelId="{992F7297-FF0C-4EAD-8F1D-BC6C94529BC8}" type="presOf" srcId="{96F013C4-F6DB-4530-9A4C-6008EAC5302D}" destId="{1AD9BFB6-F9C2-4E67-A9E4-DDCF3DA84824}" srcOrd="0" destOrd="1" presId="urn:microsoft.com/office/officeart/2005/8/layout/vList5"/>
    <dgm:cxn modelId="{E5DA409F-FE8A-45D4-8CBB-1AE26D02E316}" srcId="{8DE195F7-85AF-48DD-A349-B72178D2E5C2}" destId="{9B7504D5-9A89-4EFD-9C82-8A31FED75F64}" srcOrd="2" destOrd="0" parTransId="{765D8A23-421E-49A6-A505-EF34AC049D88}" sibTransId="{A97E6402-BFB4-4883-8F1D-40BA5A648BBC}"/>
    <dgm:cxn modelId="{E72808B5-07CE-42B1-B745-1FA68D570816}" type="presOf" srcId="{B5EA87D8-34A8-4C0B-959B-4B17C046D96E}" destId="{F607816E-129F-4767-90FC-2E8033013F5D}" srcOrd="0" destOrd="0" presId="urn:microsoft.com/office/officeart/2005/8/layout/vList5"/>
    <dgm:cxn modelId="{2AE5E0B6-C129-44F5-BB3F-1CA9E4AE0FFF}" type="presOf" srcId="{CD2E2F40-4399-4D64-8C3E-137B6BA7D5F4}" destId="{F607816E-129F-4767-90FC-2E8033013F5D}" srcOrd="0" destOrd="1" presId="urn:microsoft.com/office/officeart/2005/8/layout/vList5"/>
    <dgm:cxn modelId="{35DF69BB-07C3-43E9-8A66-5B6BD1476C98}" srcId="{0F901E6C-F4EB-4817-8D2B-4F7B01CDABD8}" destId="{ABF8052D-43C4-4DDC-8950-8B79D74A1F42}" srcOrd="0" destOrd="0" parTransId="{F8B8D8BE-BE45-4F64-863D-6E148D980FD8}" sibTransId="{7F4648B0-5FB7-4097-9C4C-3EC8614931F2}"/>
    <dgm:cxn modelId="{893B0AD3-2BA1-44D9-9ED2-5223369F1403}" srcId="{5548F7C9-2885-4B88-96EF-D1BB6C1A8086}" destId="{CD2E2F40-4399-4D64-8C3E-137B6BA7D5F4}" srcOrd="1" destOrd="0" parTransId="{5D74E68B-2CCD-4BDC-AF1A-81A65C688447}" sibTransId="{01C0F7C7-E120-4CAD-B1D4-B1EEAEFBEB98}"/>
    <dgm:cxn modelId="{3850D3D4-D2FD-4F1D-9D34-592CDFD640CB}" type="presOf" srcId="{2F4A90A1-633A-44E3-9ACA-578830DB68C6}" destId="{6792B63D-6D20-4317-BA64-F6358847351E}" srcOrd="0" destOrd="0" presId="urn:microsoft.com/office/officeart/2005/8/layout/vList5"/>
    <dgm:cxn modelId="{B98AB0E7-9DCF-4B4B-B136-0833C00EA002}" srcId="{5548F7C9-2885-4B88-96EF-D1BB6C1A8086}" destId="{B5EA87D8-34A8-4C0B-959B-4B17C046D96E}" srcOrd="0" destOrd="0" parTransId="{27D7572D-E0CD-4288-A7AA-0D0C949F33AF}" sibTransId="{945A42FC-B288-4613-B1FB-7AC09BF7CE0B}"/>
    <dgm:cxn modelId="{C58EC9F1-B196-4383-968A-B3E7AE0C33D9}" type="presOf" srcId="{EB63BC5C-B536-420E-8742-52804D6F7FA3}" destId="{6792B63D-6D20-4317-BA64-F6358847351E}" srcOrd="0" destOrd="1" presId="urn:microsoft.com/office/officeart/2005/8/layout/vList5"/>
    <dgm:cxn modelId="{45C51FEF-50E9-4B70-9636-0EB16B66151F}" type="presParOf" srcId="{DC5D9759-9E6E-4A71-B3C2-BB140906C209}" destId="{45A70969-937A-49E7-94D5-E90822523E9B}" srcOrd="0" destOrd="0" presId="urn:microsoft.com/office/officeart/2005/8/layout/vList5"/>
    <dgm:cxn modelId="{A22D4254-7177-41DF-B2A1-6FD9CE4B2C3F}" type="presParOf" srcId="{45A70969-937A-49E7-94D5-E90822523E9B}" destId="{DAA9BEA2-4300-42F1-BCFB-B7B609CD2ADF}" srcOrd="0" destOrd="0" presId="urn:microsoft.com/office/officeart/2005/8/layout/vList5"/>
    <dgm:cxn modelId="{BD26ADAE-42D8-4905-A1CB-B1CDA81AF63A}" type="presParOf" srcId="{45A70969-937A-49E7-94D5-E90822523E9B}" destId="{F607816E-129F-4767-90FC-2E8033013F5D}" srcOrd="1" destOrd="0" presId="urn:microsoft.com/office/officeart/2005/8/layout/vList5"/>
    <dgm:cxn modelId="{81C372C7-5B8C-4FD3-A3B3-7A0ADB3A36B9}" type="presParOf" srcId="{DC5D9759-9E6E-4A71-B3C2-BB140906C209}" destId="{1C417792-F055-40C7-94C6-FC5D3B296E63}" srcOrd="1" destOrd="0" presId="urn:microsoft.com/office/officeart/2005/8/layout/vList5"/>
    <dgm:cxn modelId="{C7A12616-762E-4A7F-8CF6-DA82BDD03A47}" type="presParOf" srcId="{DC5D9759-9E6E-4A71-B3C2-BB140906C209}" destId="{E67611BB-D560-4121-9C9C-676C61560419}" srcOrd="2" destOrd="0" presId="urn:microsoft.com/office/officeart/2005/8/layout/vList5"/>
    <dgm:cxn modelId="{4C03C921-C0CF-4C7C-A6C4-E9DCD9CB835B}" type="presParOf" srcId="{E67611BB-D560-4121-9C9C-676C61560419}" destId="{2365BD19-8428-41B3-A542-0BE4E577DC88}" srcOrd="0" destOrd="0" presId="urn:microsoft.com/office/officeart/2005/8/layout/vList5"/>
    <dgm:cxn modelId="{546086BF-2C2E-4A37-AEDC-891EF347CF7C}" type="presParOf" srcId="{E67611BB-D560-4121-9C9C-676C61560419}" destId="{1AD9BFB6-F9C2-4E67-A9E4-DDCF3DA84824}" srcOrd="1" destOrd="0" presId="urn:microsoft.com/office/officeart/2005/8/layout/vList5"/>
    <dgm:cxn modelId="{982F4F6A-FD83-4285-8605-64D784380D4F}" type="presParOf" srcId="{DC5D9759-9E6E-4A71-B3C2-BB140906C209}" destId="{B77F0367-B518-45F8-9486-8177B53EEBB2}" srcOrd="3" destOrd="0" presId="urn:microsoft.com/office/officeart/2005/8/layout/vList5"/>
    <dgm:cxn modelId="{74CC0D8F-4EC9-4BC0-99A3-70EBDC85C74E}" type="presParOf" srcId="{DC5D9759-9E6E-4A71-B3C2-BB140906C209}" destId="{C13241E4-6EB2-4818-A17C-FA9194E1CD13}" srcOrd="4" destOrd="0" presId="urn:microsoft.com/office/officeart/2005/8/layout/vList5"/>
    <dgm:cxn modelId="{565EBA46-8355-409D-9ECA-E7F02EBEFCAC}" type="presParOf" srcId="{C13241E4-6EB2-4818-A17C-FA9194E1CD13}" destId="{2B31073F-DFE1-4520-BA38-85E3510DDF72}" srcOrd="0" destOrd="0" presId="urn:microsoft.com/office/officeart/2005/8/layout/vList5"/>
    <dgm:cxn modelId="{F79EC470-2091-4011-8E9A-84F7FFA65149}" type="presParOf" srcId="{C13241E4-6EB2-4818-A17C-FA9194E1CD13}" destId="{6792B63D-6D20-4317-BA64-F635884735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E26956-2C4C-F348-A445-18013861329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F2DAB4-5A38-3B42-BB7A-0C9487FBAB5D}">
      <dgm:prSet phldrT="[Text]"/>
      <dgm:spPr>
        <a:solidFill>
          <a:srgbClr val="660033"/>
        </a:solidFill>
      </dgm:spPr>
      <dgm:t>
        <a:bodyPr/>
        <a:lstStyle/>
        <a:p>
          <a:pPr>
            <a:buSzPts val="1000"/>
            <a:buNone/>
          </a:pPr>
          <a:r>
            <a:rPr lang="en-US" b="1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Bud</a:t>
          </a:r>
          <a:r>
            <a:rPr lang="en-US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adolescents navigating identity and purpose</a:t>
          </a:r>
          <a:endParaRPr lang="en-GB" dirty="0"/>
        </a:p>
      </dgm:t>
    </dgm:pt>
    <dgm:pt modelId="{7A1292F9-EC80-C94F-B564-DF635F7524B2}" type="parTrans" cxnId="{D3F22CB3-C088-1B4C-960F-16B321434030}">
      <dgm:prSet/>
      <dgm:spPr/>
      <dgm:t>
        <a:bodyPr/>
        <a:lstStyle/>
        <a:p>
          <a:endParaRPr lang="en-GB"/>
        </a:p>
      </dgm:t>
    </dgm:pt>
    <dgm:pt modelId="{BE1BA5B5-B67C-E347-8E3F-E5F6F31C7E2F}" type="sibTrans" cxnId="{D3F22CB3-C088-1B4C-960F-16B321434030}">
      <dgm:prSet/>
      <dgm:spPr/>
      <dgm:t>
        <a:bodyPr/>
        <a:lstStyle/>
        <a:p>
          <a:endParaRPr lang="en-GB"/>
        </a:p>
      </dgm:t>
    </dgm:pt>
    <dgm:pt modelId="{A840B63F-ADC8-5343-8CD2-A49B4FEF6B36}">
      <dgm:prSet phldrT="[Text]"/>
      <dgm:spPr>
        <a:solidFill>
          <a:srgbClr val="660033"/>
        </a:solidFill>
      </dgm:spPr>
      <dgm:t>
        <a:bodyPr/>
        <a:lstStyle/>
        <a:p>
          <a:pPr>
            <a:buSzPts val="1000"/>
            <a:buNone/>
          </a:pPr>
          <a:r>
            <a:rPr lang="en-US" b="1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Bloom</a:t>
          </a:r>
          <a:r>
            <a:rPr lang="en-US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college/university students preparing for professional life</a:t>
          </a:r>
          <a:endParaRPr lang="en-GB" dirty="0"/>
        </a:p>
      </dgm:t>
    </dgm:pt>
    <dgm:pt modelId="{32A0B4C9-849E-0B4D-9D37-A3E3C86C2692}" type="parTrans" cxnId="{7D40DDC6-BD79-7745-A5F3-BA30588DACC1}">
      <dgm:prSet/>
      <dgm:spPr/>
      <dgm:t>
        <a:bodyPr/>
        <a:lstStyle/>
        <a:p>
          <a:endParaRPr lang="en-GB"/>
        </a:p>
      </dgm:t>
    </dgm:pt>
    <dgm:pt modelId="{A330A47B-5D6E-C14F-9C34-04C595FB972B}" type="sibTrans" cxnId="{7D40DDC6-BD79-7745-A5F3-BA30588DACC1}">
      <dgm:prSet/>
      <dgm:spPr/>
      <dgm:t>
        <a:bodyPr/>
        <a:lstStyle/>
        <a:p>
          <a:endParaRPr lang="en-GB"/>
        </a:p>
      </dgm:t>
    </dgm:pt>
    <dgm:pt modelId="{D7FB83C5-BBE3-C94F-A658-644AE7459AE8}">
      <dgm:prSet phldrT="[Text]"/>
      <dgm:spPr>
        <a:solidFill>
          <a:srgbClr val="660033"/>
        </a:solidFill>
      </dgm:spPr>
      <dgm:t>
        <a:bodyPr/>
        <a:lstStyle/>
        <a:p>
          <a:pPr>
            <a:buSzPts val="1000"/>
            <a:buNone/>
          </a:pPr>
          <a:r>
            <a:rPr lang="en-US" b="1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Spore</a:t>
          </a:r>
          <a:r>
            <a:rPr lang="en-US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post-college/university individuals before entering the workforce</a:t>
          </a:r>
          <a:endParaRPr lang="en-GB" dirty="0"/>
        </a:p>
      </dgm:t>
    </dgm:pt>
    <dgm:pt modelId="{C7D34A73-B914-8E4F-92FD-E253654C5308}" type="parTrans" cxnId="{69531999-946A-5D48-99D0-22B83953AAC3}">
      <dgm:prSet/>
      <dgm:spPr/>
      <dgm:t>
        <a:bodyPr/>
        <a:lstStyle/>
        <a:p>
          <a:endParaRPr lang="en-GB"/>
        </a:p>
      </dgm:t>
    </dgm:pt>
    <dgm:pt modelId="{A4B55634-DE9E-4D4B-8F17-EACA314251F5}" type="sibTrans" cxnId="{69531999-946A-5D48-99D0-22B83953AAC3}">
      <dgm:prSet/>
      <dgm:spPr/>
      <dgm:t>
        <a:bodyPr/>
        <a:lstStyle/>
        <a:p>
          <a:endParaRPr lang="en-GB"/>
        </a:p>
      </dgm:t>
    </dgm:pt>
    <dgm:pt modelId="{B2D69058-C4FD-F24F-9BDA-A1246BBFA577}">
      <dgm:prSet/>
      <dgm:spPr>
        <a:solidFill>
          <a:srgbClr val="660033"/>
        </a:solidFill>
      </dgm:spPr>
      <dgm:t>
        <a:bodyPr/>
        <a:lstStyle/>
        <a:p>
          <a:endParaRPr lang="en-GB" dirty="0"/>
        </a:p>
      </dgm:t>
    </dgm:pt>
    <dgm:pt modelId="{79BEFA5D-71B9-474B-AF26-CA91E3BF11F9}" type="parTrans" cxnId="{985D96BD-C66D-C641-A055-15CF61826874}">
      <dgm:prSet/>
      <dgm:spPr/>
      <dgm:t>
        <a:bodyPr/>
        <a:lstStyle/>
        <a:p>
          <a:endParaRPr lang="en-GB"/>
        </a:p>
      </dgm:t>
    </dgm:pt>
    <dgm:pt modelId="{AD93F63D-1A43-1644-92EE-A8F9E4633F87}" type="sibTrans" cxnId="{985D96BD-C66D-C641-A055-15CF61826874}">
      <dgm:prSet/>
      <dgm:spPr/>
      <dgm:t>
        <a:bodyPr/>
        <a:lstStyle/>
        <a:p>
          <a:endParaRPr lang="en-GB"/>
        </a:p>
      </dgm:t>
    </dgm:pt>
    <dgm:pt modelId="{F08ACA52-32CD-4078-BBE6-6D6F4CD3B39C}" type="pres">
      <dgm:prSet presAssocID="{D0E26956-2C4C-F348-A445-180138613296}" presName="linearFlow" presStyleCnt="0">
        <dgm:presLayoutVars>
          <dgm:dir/>
          <dgm:resizeHandles val="exact"/>
        </dgm:presLayoutVars>
      </dgm:prSet>
      <dgm:spPr/>
    </dgm:pt>
    <dgm:pt modelId="{159D48C6-44DF-482C-8A18-AE6AE14F3329}" type="pres">
      <dgm:prSet presAssocID="{68F2DAB4-5A38-3B42-BB7A-0C9487FBAB5D}" presName="composite" presStyleCnt="0"/>
      <dgm:spPr/>
    </dgm:pt>
    <dgm:pt modelId="{2DB4ABD0-7EFF-49AB-A5AF-FAFCD38678A2}" type="pres">
      <dgm:prSet presAssocID="{68F2DAB4-5A38-3B42-BB7A-0C9487FBAB5D}" presName="imgShp" presStyleLbl="fgImgPlace1" presStyleIdx="0" presStyleCnt="3" custLinFactNeighborX="-1097" custLinFactNeighborY="-10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E5986EDC-A0A1-43FC-BBF2-8FFC9371DD20}" type="pres">
      <dgm:prSet presAssocID="{68F2DAB4-5A38-3B42-BB7A-0C9487FBAB5D}" presName="txShp" presStyleLbl="node1" presStyleIdx="0" presStyleCnt="3">
        <dgm:presLayoutVars>
          <dgm:bulletEnabled val="1"/>
        </dgm:presLayoutVars>
      </dgm:prSet>
      <dgm:spPr/>
    </dgm:pt>
    <dgm:pt modelId="{7CB85991-42A7-4423-8D66-F62B93BB040A}" type="pres">
      <dgm:prSet presAssocID="{BE1BA5B5-B67C-E347-8E3F-E5F6F31C7E2F}" presName="spacing" presStyleCnt="0"/>
      <dgm:spPr/>
    </dgm:pt>
    <dgm:pt modelId="{5C0A6933-54CD-4A0D-93C8-40CCAA32315E}" type="pres">
      <dgm:prSet presAssocID="{A840B63F-ADC8-5343-8CD2-A49B4FEF6B36}" presName="composite" presStyleCnt="0"/>
      <dgm:spPr/>
    </dgm:pt>
    <dgm:pt modelId="{B397F115-EF42-458D-B951-8C5827CD3137}" type="pres">
      <dgm:prSet presAssocID="{A840B63F-ADC8-5343-8CD2-A49B4FEF6B36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D7BBD577-D03A-4809-8E1D-AFBEF3D5FC3F}" type="pres">
      <dgm:prSet presAssocID="{A840B63F-ADC8-5343-8CD2-A49B4FEF6B36}" presName="txShp" presStyleLbl="node1" presStyleIdx="1" presStyleCnt="3">
        <dgm:presLayoutVars>
          <dgm:bulletEnabled val="1"/>
        </dgm:presLayoutVars>
      </dgm:prSet>
      <dgm:spPr/>
    </dgm:pt>
    <dgm:pt modelId="{FC7FECBD-CEE4-460A-BAEB-33DD3EF4F542}" type="pres">
      <dgm:prSet presAssocID="{A330A47B-5D6E-C14F-9C34-04C595FB972B}" presName="spacing" presStyleCnt="0"/>
      <dgm:spPr/>
    </dgm:pt>
    <dgm:pt modelId="{1CADC434-5022-42FC-A44A-7C7FE34975F1}" type="pres">
      <dgm:prSet presAssocID="{D7FB83C5-BBE3-C94F-A658-644AE7459AE8}" presName="composite" presStyleCnt="0"/>
      <dgm:spPr/>
    </dgm:pt>
    <dgm:pt modelId="{F06FBE6D-8ED6-4B11-8B07-7A88315EBCF4}" type="pres">
      <dgm:prSet presAssocID="{D7FB83C5-BBE3-C94F-A658-644AE7459AE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F7ED8AE-33C0-4233-A79E-8F3F254D2A4C}" type="pres">
      <dgm:prSet presAssocID="{D7FB83C5-BBE3-C94F-A658-644AE7459AE8}" presName="txShp" presStyleLbl="node1" presStyleIdx="2" presStyleCnt="3">
        <dgm:presLayoutVars>
          <dgm:bulletEnabled val="1"/>
        </dgm:presLayoutVars>
      </dgm:prSet>
      <dgm:spPr/>
    </dgm:pt>
  </dgm:ptLst>
  <dgm:cxnLst>
    <dgm:cxn modelId="{C035310C-000D-4483-962A-3234822E30B5}" type="presOf" srcId="{68F2DAB4-5A38-3B42-BB7A-0C9487FBAB5D}" destId="{E5986EDC-A0A1-43FC-BBF2-8FFC9371DD20}" srcOrd="0" destOrd="0" presId="urn:microsoft.com/office/officeart/2005/8/layout/vList3"/>
    <dgm:cxn modelId="{94147228-EC43-4F38-B595-A89C47E9CD65}" type="presOf" srcId="{D0E26956-2C4C-F348-A445-180138613296}" destId="{F08ACA52-32CD-4078-BBE6-6D6F4CD3B39C}" srcOrd="0" destOrd="0" presId="urn:microsoft.com/office/officeart/2005/8/layout/vList3"/>
    <dgm:cxn modelId="{69531999-946A-5D48-99D0-22B83953AAC3}" srcId="{D0E26956-2C4C-F348-A445-180138613296}" destId="{D7FB83C5-BBE3-C94F-A658-644AE7459AE8}" srcOrd="2" destOrd="0" parTransId="{C7D34A73-B914-8E4F-92FD-E253654C5308}" sibTransId="{A4B55634-DE9E-4D4B-8F17-EACA314251F5}"/>
    <dgm:cxn modelId="{997867AF-93C6-4D1D-A5C9-E73BEFD58BBE}" type="presOf" srcId="{B2D69058-C4FD-F24F-9BDA-A1246BBFA577}" destId="{D7BBD577-D03A-4809-8E1D-AFBEF3D5FC3F}" srcOrd="0" destOrd="1" presId="urn:microsoft.com/office/officeart/2005/8/layout/vList3"/>
    <dgm:cxn modelId="{D3F22CB3-C088-1B4C-960F-16B321434030}" srcId="{D0E26956-2C4C-F348-A445-180138613296}" destId="{68F2DAB4-5A38-3B42-BB7A-0C9487FBAB5D}" srcOrd="0" destOrd="0" parTransId="{7A1292F9-EC80-C94F-B564-DF635F7524B2}" sibTransId="{BE1BA5B5-B67C-E347-8E3F-E5F6F31C7E2F}"/>
    <dgm:cxn modelId="{985D96BD-C66D-C641-A055-15CF61826874}" srcId="{A840B63F-ADC8-5343-8CD2-A49B4FEF6B36}" destId="{B2D69058-C4FD-F24F-9BDA-A1246BBFA577}" srcOrd="0" destOrd="0" parTransId="{79BEFA5D-71B9-474B-AF26-CA91E3BF11F9}" sibTransId="{AD93F63D-1A43-1644-92EE-A8F9E4633F87}"/>
    <dgm:cxn modelId="{7D40DDC6-BD79-7745-A5F3-BA30588DACC1}" srcId="{D0E26956-2C4C-F348-A445-180138613296}" destId="{A840B63F-ADC8-5343-8CD2-A49B4FEF6B36}" srcOrd="1" destOrd="0" parTransId="{32A0B4C9-849E-0B4D-9D37-A3E3C86C2692}" sibTransId="{A330A47B-5D6E-C14F-9C34-04C595FB972B}"/>
    <dgm:cxn modelId="{AB04C4FC-21DE-4AFF-8DC3-0C00F23B9A50}" type="presOf" srcId="{A840B63F-ADC8-5343-8CD2-A49B4FEF6B36}" destId="{D7BBD577-D03A-4809-8E1D-AFBEF3D5FC3F}" srcOrd="0" destOrd="0" presId="urn:microsoft.com/office/officeart/2005/8/layout/vList3"/>
    <dgm:cxn modelId="{4E88ECFD-82A7-4157-8F40-FDC27F3D3850}" type="presOf" srcId="{D7FB83C5-BBE3-C94F-A658-644AE7459AE8}" destId="{BF7ED8AE-33C0-4233-A79E-8F3F254D2A4C}" srcOrd="0" destOrd="0" presId="urn:microsoft.com/office/officeart/2005/8/layout/vList3"/>
    <dgm:cxn modelId="{79534B99-9976-41AE-AFF5-EAFDDACB535C}" type="presParOf" srcId="{F08ACA52-32CD-4078-BBE6-6D6F4CD3B39C}" destId="{159D48C6-44DF-482C-8A18-AE6AE14F3329}" srcOrd="0" destOrd="0" presId="urn:microsoft.com/office/officeart/2005/8/layout/vList3"/>
    <dgm:cxn modelId="{1E7D1530-B32E-4A98-9EE0-F42439383F08}" type="presParOf" srcId="{159D48C6-44DF-482C-8A18-AE6AE14F3329}" destId="{2DB4ABD0-7EFF-49AB-A5AF-FAFCD38678A2}" srcOrd="0" destOrd="0" presId="urn:microsoft.com/office/officeart/2005/8/layout/vList3"/>
    <dgm:cxn modelId="{BFED634E-4CC0-4D07-B6B3-7E6446D862E7}" type="presParOf" srcId="{159D48C6-44DF-482C-8A18-AE6AE14F3329}" destId="{E5986EDC-A0A1-43FC-BBF2-8FFC9371DD20}" srcOrd="1" destOrd="0" presId="urn:microsoft.com/office/officeart/2005/8/layout/vList3"/>
    <dgm:cxn modelId="{49D41FB4-DDC2-4E14-8BA0-FA59B73EE361}" type="presParOf" srcId="{F08ACA52-32CD-4078-BBE6-6D6F4CD3B39C}" destId="{7CB85991-42A7-4423-8D66-F62B93BB040A}" srcOrd="1" destOrd="0" presId="urn:microsoft.com/office/officeart/2005/8/layout/vList3"/>
    <dgm:cxn modelId="{32711FE2-BC24-40D7-9C8B-5F5ACC283797}" type="presParOf" srcId="{F08ACA52-32CD-4078-BBE6-6D6F4CD3B39C}" destId="{5C0A6933-54CD-4A0D-93C8-40CCAA32315E}" srcOrd="2" destOrd="0" presId="urn:microsoft.com/office/officeart/2005/8/layout/vList3"/>
    <dgm:cxn modelId="{4237593F-F8A9-4746-A99E-8CDE7FC4FC9F}" type="presParOf" srcId="{5C0A6933-54CD-4A0D-93C8-40CCAA32315E}" destId="{B397F115-EF42-458D-B951-8C5827CD3137}" srcOrd="0" destOrd="0" presId="urn:microsoft.com/office/officeart/2005/8/layout/vList3"/>
    <dgm:cxn modelId="{C84E1F73-6DC7-4A9A-97A8-5FF9EBEE654A}" type="presParOf" srcId="{5C0A6933-54CD-4A0D-93C8-40CCAA32315E}" destId="{D7BBD577-D03A-4809-8E1D-AFBEF3D5FC3F}" srcOrd="1" destOrd="0" presId="urn:microsoft.com/office/officeart/2005/8/layout/vList3"/>
    <dgm:cxn modelId="{4B32AE37-EFEC-4D4E-8878-360DB1D54825}" type="presParOf" srcId="{F08ACA52-32CD-4078-BBE6-6D6F4CD3B39C}" destId="{FC7FECBD-CEE4-460A-BAEB-33DD3EF4F542}" srcOrd="3" destOrd="0" presId="urn:microsoft.com/office/officeart/2005/8/layout/vList3"/>
    <dgm:cxn modelId="{3DF9ADC2-126D-4908-BE2C-022587E3EDED}" type="presParOf" srcId="{F08ACA52-32CD-4078-BBE6-6D6F4CD3B39C}" destId="{1CADC434-5022-42FC-A44A-7C7FE34975F1}" srcOrd="4" destOrd="0" presId="urn:microsoft.com/office/officeart/2005/8/layout/vList3"/>
    <dgm:cxn modelId="{88C41449-FDA6-41BD-9250-4A13B3AF05FC}" type="presParOf" srcId="{1CADC434-5022-42FC-A44A-7C7FE34975F1}" destId="{F06FBE6D-8ED6-4B11-8B07-7A88315EBCF4}" srcOrd="0" destOrd="0" presId="urn:microsoft.com/office/officeart/2005/8/layout/vList3"/>
    <dgm:cxn modelId="{D6E5E5C7-9478-4015-B2C3-BA3CD249929D}" type="presParOf" srcId="{1CADC434-5022-42FC-A44A-7C7FE34975F1}" destId="{BF7ED8AE-33C0-4233-A79E-8F3F254D2A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79E689-DCEC-4E5F-9F17-C906F50A03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DC6E09-3BBE-4F7D-B326-860234DE051F}">
      <dgm:prSet phldrT="[Text]"/>
      <dgm:spPr>
        <a:solidFill>
          <a:srgbClr val="0000FF"/>
        </a:solidFill>
      </dgm:spPr>
      <dgm:t>
        <a:bodyPr/>
        <a:lstStyle/>
        <a:p>
          <a:r>
            <a:rPr lang="en-US" b="1" dirty="0"/>
            <a:t>Comprehensive Assessment</a:t>
          </a:r>
          <a:endParaRPr lang="en-GB" b="1" dirty="0"/>
        </a:p>
      </dgm:t>
    </dgm:pt>
    <dgm:pt modelId="{A970DE72-AB52-481B-8E62-48B7D479FED1}" type="parTrans" cxnId="{27D0E1B1-F9A4-4FCD-9574-9D36508E6C83}">
      <dgm:prSet/>
      <dgm:spPr/>
      <dgm:t>
        <a:bodyPr/>
        <a:lstStyle/>
        <a:p>
          <a:endParaRPr lang="en-GB"/>
        </a:p>
      </dgm:t>
    </dgm:pt>
    <dgm:pt modelId="{ADD84C4D-04D4-4484-BEDD-3836488079E0}" type="sibTrans" cxnId="{27D0E1B1-F9A4-4FCD-9574-9D36508E6C83}">
      <dgm:prSet/>
      <dgm:spPr/>
      <dgm:t>
        <a:bodyPr/>
        <a:lstStyle/>
        <a:p>
          <a:endParaRPr lang="en-GB"/>
        </a:p>
      </dgm:t>
    </dgm:pt>
    <dgm:pt modelId="{10B81DD3-267F-426C-B003-0A5FBB706F5F}">
      <dgm:prSet phldrT="[Text]"/>
      <dgm:spPr>
        <a:solidFill>
          <a:srgbClr val="660033"/>
        </a:solidFill>
      </dgm:spPr>
      <dgm:t>
        <a:bodyPr/>
        <a:lstStyle/>
        <a:p>
          <a:r>
            <a:rPr lang="en-US" b="1" dirty="0"/>
            <a:t>18 Reflective Sessions</a:t>
          </a:r>
          <a:endParaRPr lang="en-GB" b="1" dirty="0"/>
        </a:p>
      </dgm:t>
    </dgm:pt>
    <dgm:pt modelId="{4209E169-814C-4ED5-906C-C86D7C4AB5CB}" type="parTrans" cxnId="{0CD4B6C3-6C74-4815-8937-42B69859DFC7}">
      <dgm:prSet/>
      <dgm:spPr/>
      <dgm:t>
        <a:bodyPr/>
        <a:lstStyle/>
        <a:p>
          <a:endParaRPr lang="en-GB"/>
        </a:p>
      </dgm:t>
    </dgm:pt>
    <dgm:pt modelId="{93EF4F57-F48F-4410-B4A3-080BDEF3A146}" type="sibTrans" cxnId="{0CD4B6C3-6C74-4815-8937-42B69859DFC7}">
      <dgm:prSet/>
      <dgm:spPr/>
      <dgm:t>
        <a:bodyPr/>
        <a:lstStyle/>
        <a:p>
          <a:endParaRPr lang="en-GB"/>
        </a:p>
      </dgm:t>
    </dgm:pt>
    <dgm:pt modelId="{5303959D-ADFD-4C6E-A650-654A04453329}">
      <dgm:prSet phldrT="[Text]"/>
      <dgm:spPr>
        <a:solidFill>
          <a:srgbClr val="429A00"/>
        </a:solidFill>
      </dgm:spPr>
      <dgm:t>
        <a:bodyPr/>
        <a:lstStyle/>
        <a:p>
          <a:r>
            <a:rPr lang="en-GB" b="1" dirty="0"/>
            <a:t>Artistic Impression</a:t>
          </a:r>
        </a:p>
      </dgm:t>
    </dgm:pt>
    <dgm:pt modelId="{7CDE0043-0838-48FD-BEBE-DC6DCA5FF13E}" type="parTrans" cxnId="{23B945E2-1F88-48A2-A84A-2AF23177A680}">
      <dgm:prSet/>
      <dgm:spPr/>
      <dgm:t>
        <a:bodyPr/>
        <a:lstStyle/>
        <a:p>
          <a:endParaRPr lang="en-GB"/>
        </a:p>
      </dgm:t>
    </dgm:pt>
    <dgm:pt modelId="{4ECD9012-7528-4B28-A9F6-6FC37E15E501}" type="sibTrans" cxnId="{23B945E2-1F88-48A2-A84A-2AF23177A680}">
      <dgm:prSet/>
      <dgm:spPr/>
      <dgm:t>
        <a:bodyPr/>
        <a:lstStyle/>
        <a:p>
          <a:endParaRPr lang="en-GB"/>
        </a:p>
      </dgm:t>
    </dgm:pt>
    <dgm:pt modelId="{A0AB5A4C-3F4D-4673-BBC5-6435FF5A04A5}" type="pres">
      <dgm:prSet presAssocID="{E279E689-DCEC-4E5F-9F17-C906F50A03AB}" presName="linear" presStyleCnt="0">
        <dgm:presLayoutVars>
          <dgm:dir/>
          <dgm:animLvl val="lvl"/>
          <dgm:resizeHandles val="exact"/>
        </dgm:presLayoutVars>
      </dgm:prSet>
      <dgm:spPr/>
    </dgm:pt>
    <dgm:pt modelId="{2CBE48F5-A3B2-432E-8E2D-F9EA8DB0668B}" type="pres">
      <dgm:prSet presAssocID="{4DDC6E09-3BBE-4F7D-B326-860234DE051F}" presName="parentLin" presStyleCnt="0"/>
      <dgm:spPr/>
    </dgm:pt>
    <dgm:pt modelId="{DA2B57A0-65F4-4CAE-BA61-1BA788013836}" type="pres">
      <dgm:prSet presAssocID="{4DDC6E09-3BBE-4F7D-B326-860234DE051F}" presName="parentLeftMargin" presStyleLbl="node1" presStyleIdx="0" presStyleCnt="3"/>
      <dgm:spPr/>
    </dgm:pt>
    <dgm:pt modelId="{8429348E-E609-4AA1-B1F5-4C723CB6B3EC}" type="pres">
      <dgm:prSet presAssocID="{4DDC6E09-3BBE-4F7D-B326-860234DE05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31E8A57-8654-4985-A270-8DE4A15DAFC2}" type="pres">
      <dgm:prSet presAssocID="{4DDC6E09-3BBE-4F7D-B326-860234DE051F}" presName="negativeSpace" presStyleCnt="0"/>
      <dgm:spPr/>
    </dgm:pt>
    <dgm:pt modelId="{C6C57F67-9F77-41A1-BAF1-F6E8E70C4042}" type="pres">
      <dgm:prSet presAssocID="{4DDC6E09-3BBE-4F7D-B326-860234DE051F}" presName="childText" presStyleLbl="conFgAcc1" presStyleIdx="0" presStyleCnt="3">
        <dgm:presLayoutVars>
          <dgm:bulletEnabled val="1"/>
        </dgm:presLayoutVars>
      </dgm:prSet>
      <dgm:spPr/>
    </dgm:pt>
    <dgm:pt modelId="{CC2043B4-43F7-4AE1-A19E-50C2536793C6}" type="pres">
      <dgm:prSet presAssocID="{ADD84C4D-04D4-4484-BEDD-3836488079E0}" presName="spaceBetweenRectangles" presStyleCnt="0"/>
      <dgm:spPr/>
    </dgm:pt>
    <dgm:pt modelId="{5755E665-D5FB-42C2-8482-089160222E26}" type="pres">
      <dgm:prSet presAssocID="{10B81DD3-267F-426C-B003-0A5FBB706F5F}" presName="parentLin" presStyleCnt="0"/>
      <dgm:spPr/>
    </dgm:pt>
    <dgm:pt modelId="{CF955A9D-63E7-4F05-91D7-5007130ADBD7}" type="pres">
      <dgm:prSet presAssocID="{10B81DD3-267F-426C-B003-0A5FBB706F5F}" presName="parentLeftMargin" presStyleLbl="node1" presStyleIdx="0" presStyleCnt="3"/>
      <dgm:spPr/>
    </dgm:pt>
    <dgm:pt modelId="{26BA4EAD-21AA-40A4-A2A7-F7BAA6895A84}" type="pres">
      <dgm:prSet presAssocID="{10B81DD3-267F-426C-B003-0A5FBB706F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984BE9-95DF-4865-8BFF-18F5DF5889DF}" type="pres">
      <dgm:prSet presAssocID="{10B81DD3-267F-426C-B003-0A5FBB706F5F}" presName="negativeSpace" presStyleCnt="0"/>
      <dgm:spPr/>
    </dgm:pt>
    <dgm:pt modelId="{64AB3640-6F23-4B8E-B0E2-4796836D8751}" type="pres">
      <dgm:prSet presAssocID="{10B81DD3-267F-426C-B003-0A5FBB706F5F}" presName="childText" presStyleLbl="conFgAcc1" presStyleIdx="1" presStyleCnt="3">
        <dgm:presLayoutVars>
          <dgm:bulletEnabled val="1"/>
        </dgm:presLayoutVars>
      </dgm:prSet>
      <dgm:spPr/>
    </dgm:pt>
    <dgm:pt modelId="{FE1F1D25-8998-4164-991A-4217752DDC2D}" type="pres">
      <dgm:prSet presAssocID="{93EF4F57-F48F-4410-B4A3-080BDEF3A146}" presName="spaceBetweenRectangles" presStyleCnt="0"/>
      <dgm:spPr/>
    </dgm:pt>
    <dgm:pt modelId="{4C9A7407-9DED-498E-8276-D3FFA355C15A}" type="pres">
      <dgm:prSet presAssocID="{5303959D-ADFD-4C6E-A650-654A04453329}" presName="parentLin" presStyleCnt="0"/>
      <dgm:spPr/>
    </dgm:pt>
    <dgm:pt modelId="{DE317A7C-95CA-43C5-B5BF-0A1A8B391DA3}" type="pres">
      <dgm:prSet presAssocID="{5303959D-ADFD-4C6E-A650-654A04453329}" presName="parentLeftMargin" presStyleLbl="node1" presStyleIdx="1" presStyleCnt="3"/>
      <dgm:spPr/>
    </dgm:pt>
    <dgm:pt modelId="{01CFE273-0E73-43DD-96F0-29252A3840D6}" type="pres">
      <dgm:prSet presAssocID="{5303959D-ADFD-4C6E-A650-654A0445332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AE1DBA-EE6E-4D69-B297-6F2261321509}" type="pres">
      <dgm:prSet presAssocID="{5303959D-ADFD-4C6E-A650-654A04453329}" presName="negativeSpace" presStyleCnt="0"/>
      <dgm:spPr/>
    </dgm:pt>
    <dgm:pt modelId="{3934F3FE-1D85-4D85-836D-13E2FA02B1E4}" type="pres">
      <dgm:prSet presAssocID="{5303959D-ADFD-4C6E-A650-654A0445332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5187D0E-2ACD-4DD7-8627-6B333D3B5F77}" type="presOf" srcId="{4DDC6E09-3BBE-4F7D-B326-860234DE051F}" destId="{8429348E-E609-4AA1-B1F5-4C723CB6B3EC}" srcOrd="1" destOrd="0" presId="urn:microsoft.com/office/officeart/2005/8/layout/list1"/>
    <dgm:cxn modelId="{8D40F314-6875-4087-A94A-87A04514BDDA}" type="presOf" srcId="{E279E689-DCEC-4E5F-9F17-C906F50A03AB}" destId="{A0AB5A4C-3F4D-4673-BBC5-6435FF5A04A5}" srcOrd="0" destOrd="0" presId="urn:microsoft.com/office/officeart/2005/8/layout/list1"/>
    <dgm:cxn modelId="{E7494950-7E1A-456D-8E2F-BA7010180752}" type="presOf" srcId="{10B81DD3-267F-426C-B003-0A5FBB706F5F}" destId="{CF955A9D-63E7-4F05-91D7-5007130ADBD7}" srcOrd="0" destOrd="0" presId="urn:microsoft.com/office/officeart/2005/8/layout/list1"/>
    <dgm:cxn modelId="{33459253-2555-4C50-86F6-76D492FEDA93}" type="presOf" srcId="{5303959D-ADFD-4C6E-A650-654A04453329}" destId="{01CFE273-0E73-43DD-96F0-29252A3840D6}" srcOrd="1" destOrd="0" presId="urn:microsoft.com/office/officeart/2005/8/layout/list1"/>
    <dgm:cxn modelId="{47176080-CDD2-4F7E-BE38-A8C290EA82F9}" type="presOf" srcId="{10B81DD3-267F-426C-B003-0A5FBB706F5F}" destId="{26BA4EAD-21AA-40A4-A2A7-F7BAA6895A84}" srcOrd="1" destOrd="0" presId="urn:microsoft.com/office/officeart/2005/8/layout/list1"/>
    <dgm:cxn modelId="{A80177B0-FF45-43B1-B32B-28BE84F21640}" type="presOf" srcId="{5303959D-ADFD-4C6E-A650-654A04453329}" destId="{DE317A7C-95CA-43C5-B5BF-0A1A8B391DA3}" srcOrd="0" destOrd="0" presId="urn:microsoft.com/office/officeart/2005/8/layout/list1"/>
    <dgm:cxn modelId="{27D0E1B1-F9A4-4FCD-9574-9D36508E6C83}" srcId="{E279E689-DCEC-4E5F-9F17-C906F50A03AB}" destId="{4DDC6E09-3BBE-4F7D-B326-860234DE051F}" srcOrd="0" destOrd="0" parTransId="{A970DE72-AB52-481B-8E62-48B7D479FED1}" sibTransId="{ADD84C4D-04D4-4484-BEDD-3836488079E0}"/>
    <dgm:cxn modelId="{0CD4B6C3-6C74-4815-8937-42B69859DFC7}" srcId="{E279E689-DCEC-4E5F-9F17-C906F50A03AB}" destId="{10B81DD3-267F-426C-B003-0A5FBB706F5F}" srcOrd="1" destOrd="0" parTransId="{4209E169-814C-4ED5-906C-C86D7C4AB5CB}" sibTransId="{93EF4F57-F48F-4410-B4A3-080BDEF3A146}"/>
    <dgm:cxn modelId="{23B945E2-1F88-48A2-A84A-2AF23177A680}" srcId="{E279E689-DCEC-4E5F-9F17-C906F50A03AB}" destId="{5303959D-ADFD-4C6E-A650-654A04453329}" srcOrd="2" destOrd="0" parTransId="{7CDE0043-0838-48FD-BEBE-DC6DCA5FF13E}" sibTransId="{4ECD9012-7528-4B28-A9F6-6FC37E15E501}"/>
    <dgm:cxn modelId="{7EDB43F0-0734-4240-B7C2-0C0B9C90024B}" type="presOf" srcId="{4DDC6E09-3BBE-4F7D-B326-860234DE051F}" destId="{DA2B57A0-65F4-4CAE-BA61-1BA788013836}" srcOrd="0" destOrd="0" presId="urn:microsoft.com/office/officeart/2005/8/layout/list1"/>
    <dgm:cxn modelId="{941CA363-A9D6-4770-B8D2-F41C565B7B86}" type="presParOf" srcId="{A0AB5A4C-3F4D-4673-BBC5-6435FF5A04A5}" destId="{2CBE48F5-A3B2-432E-8E2D-F9EA8DB0668B}" srcOrd="0" destOrd="0" presId="urn:microsoft.com/office/officeart/2005/8/layout/list1"/>
    <dgm:cxn modelId="{4411406B-E8EE-40C4-8962-1A5890B1B794}" type="presParOf" srcId="{2CBE48F5-A3B2-432E-8E2D-F9EA8DB0668B}" destId="{DA2B57A0-65F4-4CAE-BA61-1BA788013836}" srcOrd="0" destOrd="0" presId="urn:microsoft.com/office/officeart/2005/8/layout/list1"/>
    <dgm:cxn modelId="{54BF03A9-C046-4815-A0C2-4C031DEF2D8F}" type="presParOf" srcId="{2CBE48F5-A3B2-432E-8E2D-F9EA8DB0668B}" destId="{8429348E-E609-4AA1-B1F5-4C723CB6B3EC}" srcOrd="1" destOrd="0" presId="urn:microsoft.com/office/officeart/2005/8/layout/list1"/>
    <dgm:cxn modelId="{EC2475FD-4ECD-478B-BC7C-C633FE9BA9EB}" type="presParOf" srcId="{A0AB5A4C-3F4D-4673-BBC5-6435FF5A04A5}" destId="{531E8A57-8654-4985-A270-8DE4A15DAFC2}" srcOrd="1" destOrd="0" presId="urn:microsoft.com/office/officeart/2005/8/layout/list1"/>
    <dgm:cxn modelId="{765B1AE2-8FD3-4EF7-9B65-0A9159A79ACC}" type="presParOf" srcId="{A0AB5A4C-3F4D-4673-BBC5-6435FF5A04A5}" destId="{C6C57F67-9F77-41A1-BAF1-F6E8E70C4042}" srcOrd="2" destOrd="0" presId="urn:microsoft.com/office/officeart/2005/8/layout/list1"/>
    <dgm:cxn modelId="{4D8F20A9-2BF1-4A16-B369-CE535249AD3E}" type="presParOf" srcId="{A0AB5A4C-3F4D-4673-BBC5-6435FF5A04A5}" destId="{CC2043B4-43F7-4AE1-A19E-50C2536793C6}" srcOrd="3" destOrd="0" presId="urn:microsoft.com/office/officeart/2005/8/layout/list1"/>
    <dgm:cxn modelId="{0EA0E894-870E-4752-B0E9-6024AD6F9EC6}" type="presParOf" srcId="{A0AB5A4C-3F4D-4673-BBC5-6435FF5A04A5}" destId="{5755E665-D5FB-42C2-8482-089160222E26}" srcOrd="4" destOrd="0" presId="urn:microsoft.com/office/officeart/2005/8/layout/list1"/>
    <dgm:cxn modelId="{916D1CA0-AC22-4B0A-A40E-D05CFC1B5283}" type="presParOf" srcId="{5755E665-D5FB-42C2-8482-089160222E26}" destId="{CF955A9D-63E7-4F05-91D7-5007130ADBD7}" srcOrd="0" destOrd="0" presId="urn:microsoft.com/office/officeart/2005/8/layout/list1"/>
    <dgm:cxn modelId="{6840DE4D-2CA8-4D52-AE72-D2B4401543C9}" type="presParOf" srcId="{5755E665-D5FB-42C2-8482-089160222E26}" destId="{26BA4EAD-21AA-40A4-A2A7-F7BAA6895A84}" srcOrd="1" destOrd="0" presId="urn:microsoft.com/office/officeart/2005/8/layout/list1"/>
    <dgm:cxn modelId="{7972432F-AFCC-4270-889B-669A0878FBF5}" type="presParOf" srcId="{A0AB5A4C-3F4D-4673-BBC5-6435FF5A04A5}" destId="{A3984BE9-95DF-4865-8BFF-18F5DF5889DF}" srcOrd="5" destOrd="0" presId="urn:microsoft.com/office/officeart/2005/8/layout/list1"/>
    <dgm:cxn modelId="{4EA72C0F-5C8F-4BD9-ABAF-9C422ADB2447}" type="presParOf" srcId="{A0AB5A4C-3F4D-4673-BBC5-6435FF5A04A5}" destId="{64AB3640-6F23-4B8E-B0E2-4796836D8751}" srcOrd="6" destOrd="0" presId="urn:microsoft.com/office/officeart/2005/8/layout/list1"/>
    <dgm:cxn modelId="{8B67FEFE-7C02-4FC6-8F6B-A9A81A5989A1}" type="presParOf" srcId="{A0AB5A4C-3F4D-4673-BBC5-6435FF5A04A5}" destId="{FE1F1D25-8998-4164-991A-4217752DDC2D}" srcOrd="7" destOrd="0" presId="urn:microsoft.com/office/officeart/2005/8/layout/list1"/>
    <dgm:cxn modelId="{813C35EB-F7DA-4CBE-B160-15A71A00F919}" type="presParOf" srcId="{A0AB5A4C-3F4D-4673-BBC5-6435FF5A04A5}" destId="{4C9A7407-9DED-498E-8276-D3FFA355C15A}" srcOrd="8" destOrd="0" presId="urn:microsoft.com/office/officeart/2005/8/layout/list1"/>
    <dgm:cxn modelId="{8AB55895-2028-4CF0-8EC8-03DA96B8E4C4}" type="presParOf" srcId="{4C9A7407-9DED-498E-8276-D3FFA355C15A}" destId="{DE317A7C-95CA-43C5-B5BF-0A1A8B391DA3}" srcOrd="0" destOrd="0" presId="urn:microsoft.com/office/officeart/2005/8/layout/list1"/>
    <dgm:cxn modelId="{B8C52837-5178-45F9-8B47-FDDE97061BE8}" type="presParOf" srcId="{4C9A7407-9DED-498E-8276-D3FFA355C15A}" destId="{01CFE273-0E73-43DD-96F0-29252A3840D6}" srcOrd="1" destOrd="0" presId="urn:microsoft.com/office/officeart/2005/8/layout/list1"/>
    <dgm:cxn modelId="{A85568E7-B847-4E14-B038-89C408CF307D}" type="presParOf" srcId="{A0AB5A4C-3F4D-4673-BBC5-6435FF5A04A5}" destId="{00AE1DBA-EE6E-4D69-B297-6F2261321509}" srcOrd="9" destOrd="0" presId="urn:microsoft.com/office/officeart/2005/8/layout/list1"/>
    <dgm:cxn modelId="{83072A60-E4E8-412C-9083-75FD907532EA}" type="presParOf" srcId="{A0AB5A4C-3F4D-4673-BBC5-6435FF5A04A5}" destId="{3934F3FE-1D85-4D85-836D-13E2FA02B1E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79E689-DCEC-4E5F-9F17-C906F50A03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DC6E09-3BBE-4F7D-B326-860234DE051F}">
      <dgm:prSet phldrT="[Text]"/>
      <dgm:spPr>
        <a:solidFill>
          <a:srgbClr val="660033"/>
        </a:solidFill>
      </dgm:spPr>
      <dgm:t>
        <a:bodyPr/>
        <a:lstStyle/>
        <a:p>
          <a:r>
            <a:rPr lang="en-US" b="1" dirty="0"/>
            <a:t>Horizon Challenges</a:t>
          </a:r>
          <a:endParaRPr lang="en-GB" b="1" dirty="0"/>
        </a:p>
      </dgm:t>
    </dgm:pt>
    <dgm:pt modelId="{A970DE72-AB52-481B-8E62-48B7D479FED1}" type="parTrans" cxnId="{27D0E1B1-F9A4-4FCD-9574-9D36508E6C83}">
      <dgm:prSet/>
      <dgm:spPr/>
      <dgm:t>
        <a:bodyPr/>
        <a:lstStyle/>
        <a:p>
          <a:endParaRPr lang="en-GB"/>
        </a:p>
      </dgm:t>
    </dgm:pt>
    <dgm:pt modelId="{ADD84C4D-04D4-4484-BEDD-3836488079E0}" type="sibTrans" cxnId="{27D0E1B1-F9A4-4FCD-9574-9D36508E6C83}">
      <dgm:prSet/>
      <dgm:spPr/>
      <dgm:t>
        <a:bodyPr/>
        <a:lstStyle/>
        <a:p>
          <a:endParaRPr lang="en-GB"/>
        </a:p>
      </dgm:t>
    </dgm:pt>
    <dgm:pt modelId="{10B81DD3-267F-426C-B003-0A5FBB706F5F}">
      <dgm:prSet phldrT="[Text]"/>
      <dgm:spPr>
        <a:solidFill>
          <a:srgbClr val="0000FF"/>
        </a:solidFill>
      </dgm:spPr>
      <dgm:t>
        <a:bodyPr/>
        <a:lstStyle/>
        <a:p>
          <a:r>
            <a:rPr lang="en-US" b="1" dirty="0"/>
            <a:t>Solo retreat</a:t>
          </a:r>
          <a:endParaRPr lang="en-GB" b="1" dirty="0"/>
        </a:p>
      </dgm:t>
    </dgm:pt>
    <dgm:pt modelId="{4209E169-814C-4ED5-906C-C86D7C4AB5CB}" type="parTrans" cxnId="{0CD4B6C3-6C74-4815-8937-42B69859DFC7}">
      <dgm:prSet/>
      <dgm:spPr/>
      <dgm:t>
        <a:bodyPr/>
        <a:lstStyle/>
        <a:p>
          <a:endParaRPr lang="en-GB"/>
        </a:p>
      </dgm:t>
    </dgm:pt>
    <dgm:pt modelId="{93EF4F57-F48F-4410-B4A3-080BDEF3A146}" type="sibTrans" cxnId="{0CD4B6C3-6C74-4815-8937-42B69859DFC7}">
      <dgm:prSet/>
      <dgm:spPr/>
      <dgm:t>
        <a:bodyPr/>
        <a:lstStyle/>
        <a:p>
          <a:endParaRPr lang="en-GB"/>
        </a:p>
      </dgm:t>
    </dgm:pt>
    <dgm:pt modelId="{5303959D-ADFD-4C6E-A650-654A04453329}">
      <dgm:prSet phldrT="[Text]"/>
      <dgm:spPr>
        <a:solidFill>
          <a:srgbClr val="660033"/>
        </a:solidFill>
      </dgm:spPr>
      <dgm:t>
        <a:bodyPr/>
        <a:lstStyle/>
        <a:p>
          <a:r>
            <a:rPr lang="en-US" b="1" dirty="0"/>
            <a:t>Project of Purpose</a:t>
          </a:r>
          <a:endParaRPr lang="en-GB" b="1" dirty="0"/>
        </a:p>
      </dgm:t>
    </dgm:pt>
    <dgm:pt modelId="{7CDE0043-0838-48FD-BEBE-DC6DCA5FF13E}" type="parTrans" cxnId="{23B945E2-1F88-48A2-A84A-2AF23177A680}">
      <dgm:prSet/>
      <dgm:spPr/>
      <dgm:t>
        <a:bodyPr/>
        <a:lstStyle/>
        <a:p>
          <a:endParaRPr lang="en-GB"/>
        </a:p>
      </dgm:t>
    </dgm:pt>
    <dgm:pt modelId="{4ECD9012-7528-4B28-A9F6-6FC37E15E501}" type="sibTrans" cxnId="{23B945E2-1F88-48A2-A84A-2AF23177A680}">
      <dgm:prSet/>
      <dgm:spPr/>
      <dgm:t>
        <a:bodyPr/>
        <a:lstStyle/>
        <a:p>
          <a:endParaRPr lang="en-GB"/>
        </a:p>
      </dgm:t>
    </dgm:pt>
    <dgm:pt modelId="{69A6F895-2E89-4B4D-ADDB-CE11094CB79D}">
      <dgm:prSet phldrT="[Text]"/>
      <dgm:spPr>
        <a:solidFill>
          <a:srgbClr val="429A00"/>
        </a:solidFill>
      </dgm:spPr>
      <dgm:t>
        <a:bodyPr/>
        <a:lstStyle/>
        <a:p>
          <a:r>
            <a:rPr lang="en-US" b="1" dirty="0"/>
            <a:t>Wisdom Council</a:t>
          </a:r>
          <a:endParaRPr lang="en-GB" b="1" dirty="0"/>
        </a:p>
      </dgm:t>
    </dgm:pt>
    <dgm:pt modelId="{39F6E0B8-0CF5-4AF6-94D3-BF1E2ADB04FF}" type="parTrans" cxnId="{519F8E46-2147-4BE9-A46D-EF0EF3A5571F}">
      <dgm:prSet/>
      <dgm:spPr/>
      <dgm:t>
        <a:bodyPr/>
        <a:lstStyle/>
        <a:p>
          <a:endParaRPr lang="en-GB"/>
        </a:p>
      </dgm:t>
    </dgm:pt>
    <dgm:pt modelId="{434B4662-CEA5-4B78-8515-09EA3F335CAA}" type="sibTrans" cxnId="{519F8E46-2147-4BE9-A46D-EF0EF3A5571F}">
      <dgm:prSet/>
      <dgm:spPr/>
      <dgm:t>
        <a:bodyPr/>
        <a:lstStyle/>
        <a:p>
          <a:endParaRPr lang="en-GB"/>
        </a:p>
      </dgm:t>
    </dgm:pt>
    <dgm:pt modelId="{A0AB5A4C-3F4D-4673-BBC5-6435FF5A04A5}" type="pres">
      <dgm:prSet presAssocID="{E279E689-DCEC-4E5F-9F17-C906F50A03AB}" presName="linear" presStyleCnt="0">
        <dgm:presLayoutVars>
          <dgm:dir/>
          <dgm:animLvl val="lvl"/>
          <dgm:resizeHandles val="exact"/>
        </dgm:presLayoutVars>
      </dgm:prSet>
      <dgm:spPr/>
    </dgm:pt>
    <dgm:pt modelId="{2CBE48F5-A3B2-432E-8E2D-F9EA8DB0668B}" type="pres">
      <dgm:prSet presAssocID="{4DDC6E09-3BBE-4F7D-B326-860234DE051F}" presName="parentLin" presStyleCnt="0"/>
      <dgm:spPr/>
    </dgm:pt>
    <dgm:pt modelId="{DA2B57A0-65F4-4CAE-BA61-1BA788013836}" type="pres">
      <dgm:prSet presAssocID="{4DDC6E09-3BBE-4F7D-B326-860234DE051F}" presName="parentLeftMargin" presStyleLbl="node1" presStyleIdx="0" presStyleCnt="4"/>
      <dgm:spPr/>
    </dgm:pt>
    <dgm:pt modelId="{8429348E-E609-4AA1-B1F5-4C723CB6B3EC}" type="pres">
      <dgm:prSet presAssocID="{4DDC6E09-3BBE-4F7D-B326-860234DE05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1E8A57-8654-4985-A270-8DE4A15DAFC2}" type="pres">
      <dgm:prSet presAssocID="{4DDC6E09-3BBE-4F7D-B326-860234DE051F}" presName="negativeSpace" presStyleCnt="0"/>
      <dgm:spPr/>
    </dgm:pt>
    <dgm:pt modelId="{C6C57F67-9F77-41A1-BAF1-F6E8E70C4042}" type="pres">
      <dgm:prSet presAssocID="{4DDC6E09-3BBE-4F7D-B326-860234DE051F}" presName="childText" presStyleLbl="conFgAcc1" presStyleIdx="0" presStyleCnt="4">
        <dgm:presLayoutVars>
          <dgm:bulletEnabled val="1"/>
        </dgm:presLayoutVars>
      </dgm:prSet>
      <dgm:spPr/>
    </dgm:pt>
    <dgm:pt modelId="{CC2043B4-43F7-4AE1-A19E-50C2536793C6}" type="pres">
      <dgm:prSet presAssocID="{ADD84C4D-04D4-4484-BEDD-3836488079E0}" presName="spaceBetweenRectangles" presStyleCnt="0"/>
      <dgm:spPr/>
    </dgm:pt>
    <dgm:pt modelId="{401834C6-ADB7-42EB-9CBC-2C497280DF86}" type="pres">
      <dgm:prSet presAssocID="{69A6F895-2E89-4B4D-ADDB-CE11094CB79D}" presName="parentLin" presStyleCnt="0"/>
      <dgm:spPr/>
    </dgm:pt>
    <dgm:pt modelId="{9315453C-487A-4DC7-9BB9-E864571B4D10}" type="pres">
      <dgm:prSet presAssocID="{69A6F895-2E89-4B4D-ADDB-CE11094CB79D}" presName="parentLeftMargin" presStyleLbl="node1" presStyleIdx="0" presStyleCnt="4"/>
      <dgm:spPr/>
    </dgm:pt>
    <dgm:pt modelId="{C284C641-9006-4CFA-8C55-BE54BDC00E85}" type="pres">
      <dgm:prSet presAssocID="{69A6F895-2E89-4B4D-ADDB-CE11094CB79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15930C-9A73-4E03-84E6-9228D3DA8E7A}" type="pres">
      <dgm:prSet presAssocID="{69A6F895-2E89-4B4D-ADDB-CE11094CB79D}" presName="negativeSpace" presStyleCnt="0"/>
      <dgm:spPr/>
    </dgm:pt>
    <dgm:pt modelId="{7C9AD198-2357-4F54-B999-129FD17DC0FA}" type="pres">
      <dgm:prSet presAssocID="{69A6F895-2E89-4B4D-ADDB-CE11094CB79D}" presName="childText" presStyleLbl="conFgAcc1" presStyleIdx="1" presStyleCnt="4">
        <dgm:presLayoutVars>
          <dgm:bulletEnabled val="1"/>
        </dgm:presLayoutVars>
      </dgm:prSet>
      <dgm:spPr/>
    </dgm:pt>
    <dgm:pt modelId="{64B4FBE9-B032-43A0-8855-799635AD9B88}" type="pres">
      <dgm:prSet presAssocID="{434B4662-CEA5-4B78-8515-09EA3F335CAA}" presName="spaceBetweenRectangles" presStyleCnt="0"/>
      <dgm:spPr/>
    </dgm:pt>
    <dgm:pt modelId="{5755E665-D5FB-42C2-8482-089160222E26}" type="pres">
      <dgm:prSet presAssocID="{10B81DD3-267F-426C-B003-0A5FBB706F5F}" presName="parentLin" presStyleCnt="0"/>
      <dgm:spPr/>
    </dgm:pt>
    <dgm:pt modelId="{CF955A9D-63E7-4F05-91D7-5007130ADBD7}" type="pres">
      <dgm:prSet presAssocID="{10B81DD3-267F-426C-B003-0A5FBB706F5F}" presName="parentLeftMargin" presStyleLbl="node1" presStyleIdx="1" presStyleCnt="4"/>
      <dgm:spPr/>
    </dgm:pt>
    <dgm:pt modelId="{26BA4EAD-21AA-40A4-A2A7-F7BAA6895A84}" type="pres">
      <dgm:prSet presAssocID="{10B81DD3-267F-426C-B003-0A5FBB706F5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984BE9-95DF-4865-8BFF-18F5DF5889DF}" type="pres">
      <dgm:prSet presAssocID="{10B81DD3-267F-426C-B003-0A5FBB706F5F}" presName="negativeSpace" presStyleCnt="0"/>
      <dgm:spPr/>
    </dgm:pt>
    <dgm:pt modelId="{64AB3640-6F23-4B8E-B0E2-4796836D8751}" type="pres">
      <dgm:prSet presAssocID="{10B81DD3-267F-426C-B003-0A5FBB706F5F}" presName="childText" presStyleLbl="conFgAcc1" presStyleIdx="2" presStyleCnt="4">
        <dgm:presLayoutVars>
          <dgm:bulletEnabled val="1"/>
        </dgm:presLayoutVars>
      </dgm:prSet>
      <dgm:spPr/>
    </dgm:pt>
    <dgm:pt modelId="{FE1F1D25-8998-4164-991A-4217752DDC2D}" type="pres">
      <dgm:prSet presAssocID="{93EF4F57-F48F-4410-B4A3-080BDEF3A146}" presName="spaceBetweenRectangles" presStyleCnt="0"/>
      <dgm:spPr/>
    </dgm:pt>
    <dgm:pt modelId="{4C9A7407-9DED-498E-8276-D3FFA355C15A}" type="pres">
      <dgm:prSet presAssocID="{5303959D-ADFD-4C6E-A650-654A04453329}" presName="parentLin" presStyleCnt="0"/>
      <dgm:spPr/>
    </dgm:pt>
    <dgm:pt modelId="{DE317A7C-95CA-43C5-B5BF-0A1A8B391DA3}" type="pres">
      <dgm:prSet presAssocID="{5303959D-ADFD-4C6E-A650-654A04453329}" presName="parentLeftMargin" presStyleLbl="node1" presStyleIdx="2" presStyleCnt="4"/>
      <dgm:spPr/>
    </dgm:pt>
    <dgm:pt modelId="{01CFE273-0E73-43DD-96F0-29252A3840D6}" type="pres">
      <dgm:prSet presAssocID="{5303959D-ADFD-4C6E-A650-654A0445332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0AE1DBA-EE6E-4D69-B297-6F2261321509}" type="pres">
      <dgm:prSet presAssocID="{5303959D-ADFD-4C6E-A650-654A04453329}" presName="negativeSpace" presStyleCnt="0"/>
      <dgm:spPr/>
    </dgm:pt>
    <dgm:pt modelId="{3934F3FE-1D85-4D85-836D-13E2FA02B1E4}" type="pres">
      <dgm:prSet presAssocID="{5303959D-ADFD-4C6E-A650-654A0445332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E28C705-4543-46DD-8750-33A29F905B08}" type="presOf" srcId="{69A6F895-2E89-4B4D-ADDB-CE11094CB79D}" destId="{9315453C-487A-4DC7-9BB9-E864571B4D10}" srcOrd="0" destOrd="0" presId="urn:microsoft.com/office/officeart/2005/8/layout/list1"/>
    <dgm:cxn modelId="{85187D0E-2ACD-4DD7-8627-6B333D3B5F77}" type="presOf" srcId="{4DDC6E09-3BBE-4F7D-B326-860234DE051F}" destId="{8429348E-E609-4AA1-B1F5-4C723CB6B3EC}" srcOrd="1" destOrd="0" presId="urn:microsoft.com/office/officeart/2005/8/layout/list1"/>
    <dgm:cxn modelId="{8D40F314-6875-4087-A94A-87A04514BDDA}" type="presOf" srcId="{E279E689-DCEC-4E5F-9F17-C906F50A03AB}" destId="{A0AB5A4C-3F4D-4673-BBC5-6435FF5A04A5}" srcOrd="0" destOrd="0" presId="urn:microsoft.com/office/officeart/2005/8/layout/list1"/>
    <dgm:cxn modelId="{519F8E46-2147-4BE9-A46D-EF0EF3A5571F}" srcId="{E279E689-DCEC-4E5F-9F17-C906F50A03AB}" destId="{69A6F895-2E89-4B4D-ADDB-CE11094CB79D}" srcOrd="1" destOrd="0" parTransId="{39F6E0B8-0CF5-4AF6-94D3-BF1E2ADB04FF}" sibTransId="{434B4662-CEA5-4B78-8515-09EA3F335CAA}"/>
    <dgm:cxn modelId="{E7494950-7E1A-456D-8E2F-BA7010180752}" type="presOf" srcId="{10B81DD3-267F-426C-B003-0A5FBB706F5F}" destId="{CF955A9D-63E7-4F05-91D7-5007130ADBD7}" srcOrd="0" destOrd="0" presId="urn:microsoft.com/office/officeart/2005/8/layout/list1"/>
    <dgm:cxn modelId="{33459253-2555-4C50-86F6-76D492FEDA93}" type="presOf" srcId="{5303959D-ADFD-4C6E-A650-654A04453329}" destId="{01CFE273-0E73-43DD-96F0-29252A3840D6}" srcOrd="1" destOrd="0" presId="urn:microsoft.com/office/officeart/2005/8/layout/list1"/>
    <dgm:cxn modelId="{A196C666-AA58-4DB1-B2C1-CECA52761C00}" type="presOf" srcId="{69A6F895-2E89-4B4D-ADDB-CE11094CB79D}" destId="{C284C641-9006-4CFA-8C55-BE54BDC00E85}" srcOrd="1" destOrd="0" presId="urn:microsoft.com/office/officeart/2005/8/layout/list1"/>
    <dgm:cxn modelId="{47176080-CDD2-4F7E-BE38-A8C290EA82F9}" type="presOf" srcId="{10B81DD3-267F-426C-B003-0A5FBB706F5F}" destId="{26BA4EAD-21AA-40A4-A2A7-F7BAA6895A84}" srcOrd="1" destOrd="0" presId="urn:microsoft.com/office/officeart/2005/8/layout/list1"/>
    <dgm:cxn modelId="{A80177B0-FF45-43B1-B32B-28BE84F21640}" type="presOf" srcId="{5303959D-ADFD-4C6E-A650-654A04453329}" destId="{DE317A7C-95CA-43C5-B5BF-0A1A8B391DA3}" srcOrd="0" destOrd="0" presId="urn:microsoft.com/office/officeart/2005/8/layout/list1"/>
    <dgm:cxn modelId="{27D0E1B1-F9A4-4FCD-9574-9D36508E6C83}" srcId="{E279E689-DCEC-4E5F-9F17-C906F50A03AB}" destId="{4DDC6E09-3BBE-4F7D-B326-860234DE051F}" srcOrd="0" destOrd="0" parTransId="{A970DE72-AB52-481B-8E62-48B7D479FED1}" sibTransId="{ADD84C4D-04D4-4484-BEDD-3836488079E0}"/>
    <dgm:cxn modelId="{0CD4B6C3-6C74-4815-8937-42B69859DFC7}" srcId="{E279E689-DCEC-4E5F-9F17-C906F50A03AB}" destId="{10B81DD3-267F-426C-B003-0A5FBB706F5F}" srcOrd="2" destOrd="0" parTransId="{4209E169-814C-4ED5-906C-C86D7C4AB5CB}" sibTransId="{93EF4F57-F48F-4410-B4A3-080BDEF3A146}"/>
    <dgm:cxn modelId="{23B945E2-1F88-48A2-A84A-2AF23177A680}" srcId="{E279E689-DCEC-4E5F-9F17-C906F50A03AB}" destId="{5303959D-ADFD-4C6E-A650-654A04453329}" srcOrd="3" destOrd="0" parTransId="{7CDE0043-0838-48FD-BEBE-DC6DCA5FF13E}" sibTransId="{4ECD9012-7528-4B28-A9F6-6FC37E15E501}"/>
    <dgm:cxn modelId="{7EDB43F0-0734-4240-B7C2-0C0B9C90024B}" type="presOf" srcId="{4DDC6E09-3BBE-4F7D-B326-860234DE051F}" destId="{DA2B57A0-65F4-4CAE-BA61-1BA788013836}" srcOrd="0" destOrd="0" presId="urn:microsoft.com/office/officeart/2005/8/layout/list1"/>
    <dgm:cxn modelId="{941CA363-A9D6-4770-B8D2-F41C565B7B86}" type="presParOf" srcId="{A0AB5A4C-3F4D-4673-BBC5-6435FF5A04A5}" destId="{2CBE48F5-A3B2-432E-8E2D-F9EA8DB0668B}" srcOrd="0" destOrd="0" presId="urn:microsoft.com/office/officeart/2005/8/layout/list1"/>
    <dgm:cxn modelId="{4411406B-E8EE-40C4-8962-1A5890B1B794}" type="presParOf" srcId="{2CBE48F5-A3B2-432E-8E2D-F9EA8DB0668B}" destId="{DA2B57A0-65F4-4CAE-BA61-1BA788013836}" srcOrd="0" destOrd="0" presId="urn:microsoft.com/office/officeart/2005/8/layout/list1"/>
    <dgm:cxn modelId="{54BF03A9-C046-4815-A0C2-4C031DEF2D8F}" type="presParOf" srcId="{2CBE48F5-A3B2-432E-8E2D-F9EA8DB0668B}" destId="{8429348E-E609-4AA1-B1F5-4C723CB6B3EC}" srcOrd="1" destOrd="0" presId="urn:microsoft.com/office/officeart/2005/8/layout/list1"/>
    <dgm:cxn modelId="{EC2475FD-4ECD-478B-BC7C-C633FE9BA9EB}" type="presParOf" srcId="{A0AB5A4C-3F4D-4673-BBC5-6435FF5A04A5}" destId="{531E8A57-8654-4985-A270-8DE4A15DAFC2}" srcOrd="1" destOrd="0" presId="urn:microsoft.com/office/officeart/2005/8/layout/list1"/>
    <dgm:cxn modelId="{765B1AE2-8FD3-4EF7-9B65-0A9159A79ACC}" type="presParOf" srcId="{A0AB5A4C-3F4D-4673-BBC5-6435FF5A04A5}" destId="{C6C57F67-9F77-41A1-BAF1-F6E8E70C4042}" srcOrd="2" destOrd="0" presId="urn:microsoft.com/office/officeart/2005/8/layout/list1"/>
    <dgm:cxn modelId="{4D8F20A9-2BF1-4A16-B369-CE535249AD3E}" type="presParOf" srcId="{A0AB5A4C-3F4D-4673-BBC5-6435FF5A04A5}" destId="{CC2043B4-43F7-4AE1-A19E-50C2536793C6}" srcOrd="3" destOrd="0" presId="urn:microsoft.com/office/officeart/2005/8/layout/list1"/>
    <dgm:cxn modelId="{7F17213F-3189-4616-859D-CAA9358E9B38}" type="presParOf" srcId="{A0AB5A4C-3F4D-4673-BBC5-6435FF5A04A5}" destId="{401834C6-ADB7-42EB-9CBC-2C497280DF86}" srcOrd="4" destOrd="0" presId="urn:microsoft.com/office/officeart/2005/8/layout/list1"/>
    <dgm:cxn modelId="{F6F8762E-98CA-4ED8-BA5B-68551C0D1873}" type="presParOf" srcId="{401834C6-ADB7-42EB-9CBC-2C497280DF86}" destId="{9315453C-487A-4DC7-9BB9-E864571B4D10}" srcOrd="0" destOrd="0" presId="urn:microsoft.com/office/officeart/2005/8/layout/list1"/>
    <dgm:cxn modelId="{881A12D0-2AA4-4854-ADBE-742B6CBD197E}" type="presParOf" srcId="{401834C6-ADB7-42EB-9CBC-2C497280DF86}" destId="{C284C641-9006-4CFA-8C55-BE54BDC00E85}" srcOrd="1" destOrd="0" presId="urn:microsoft.com/office/officeart/2005/8/layout/list1"/>
    <dgm:cxn modelId="{1076428F-50AD-4216-B60A-7D96E346C1B1}" type="presParOf" srcId="{A0AB5A4C-3F4D-4673-BBC5-6435FF5A04A5}" destId="{6215930C-9A73-4E03-84E6-9228D3DA8E7A}" srcOrd="5" destOrd="0" presId="urn:microsoft.com/office/officeart/2005/8/layout/list1"/>
    <dgm:cxn modelId="{DDC1DCC8-049E-4029-A91B-5164815C6166}" type="presParOf" srcId="{A0AB5A4C-3F4D-4673-BBC5-6435FF5A04A5}" destId="{7C9AD198-2357-4F54-B999-129FD17DC0FA}" srcOrd="6" destOrd="0" presId="urn:microsoft.com/office/officeart/2005/8/layout/list1"/>
    <dgm:cxn modelId="{22CA82D4-70CC-4581-AF13-9BC3897E7A18}" type="presParOf" srcId="{A0AB5A4C-3F4D-4673-BBC5-6435FF5A04A5}" destId="{64B4FBE9-B032-43A0-8855-799635AD9B88}" srcOrd="7" destOrd="0" presId="urn:microsoft.com/office/officeart/2005/8/layout/list1"/>
    <dgm:cxn modelId="{0EA0E894-870E-4752-B0E9-6024AD6F9EC6}" type="presParOf" srcId="{A0AB5A4C-3F4D-4673-BBC5-6435FF5A04A5}" destId="{5755E665-D5FB-42C2-8482-089160222E26}" srcOrd="8" destOrd="0" presId="urn:microsoft.com/office/officeart/2005/8/layout/list1"/>
    <dgm:cxn modelId="{916D1CA0-AC22-4B0A-A40E-D05CFC1B5283}" type="presParOf" srcId="{5755E665-D5FB-42C2-8482-089160222E26}" destId="{CF955A9D-63E7-4F05-91D7-5007130ADBD7}" srcOrd="0" destOrd="0" presId="urn:microsoft.com/office/officeart/2005/8/layout/list1"/>
    <dgm:cxn modelId="{6840DE4D-2CA8-4D52-AE72-D2B4401543C9}" type="presParOf" srcId="{5755E665-D5FB-42C2-8482-089160222E26}" destId="{26BA4EAD-21AA-40A4-A2A7-F7BAA6895A84}" srcOrd="1" destOrd="0" presId="urn:microsoft.com/office/officeart/2005/8/layout/list1"/>
    <dgm:cxn modelId="{7972432F-AFCC-4270-889B-669A0878FBF5}" type="presParOf" srcId="{A0AB5A4C-3F4D-4673-BBC5-6435FF5A04A5}" destId="{A3984BE9-95DF-4865-8BFF-18F5DF5889DF}" srcOrd="9" destOrd="0" presId="urn:microsoft.com/office/officeart/2005/8/layout/list1"/>
    <dgm:cxn modelId="{4EA72C0F-5C8F-4BD9-ABAF-9C422ADB2447}" type="presParOf" srcId="{A0AB5A4C-3F4D-4673-BBC5-6435FF5A04A5}" destId="{64AB3640-6F23-4B8E-B0E2-4796836D8751}" srcOrd="10" destOrd="0" presId="urn:microsoft.com/office/officeart/2005/8/layout/list1"/>
    <dgm:cxn modelId="{8B67FEFE-7C02-4FC6-8F6B-A9A81A5989A1}" type="presParOf" srcId="{A0AB5A4C-3F4D-4673-BBC5-6435FF5A04A5}" destId="{FE1F1D25-8998-4164-991A-4217752DDC2D}" srcOrd="11" destOrd="0" presId="urn:microsoft.com/office/officeart/2005/8/layout/list1"/>
    <dgm:cxn modelId="{813C35EB-F7DA-4CBE-B160-15A71A00F919}" type="presParOf" srcId="{A0AB5A4C-3F4D-4673-BBC5-6435FF5A04A5}" destId="{4C9A7407-9DED-498E-8276-D3FFA355C15A}" srcOrd="12" destOrd="0" presId="urn:microsoft.com/office/officeart/2005/8/layout/list1"/>
    <dgm:cxn modelId="{8AB55895-2028-4CF0-8EC8-03DA96B8E4C4}" type="presParOf" srcId="{4C9A7407-9DED-498E-8276-D3FFA355C15A}" destId="{DE317A7C-95CA-43C5-B5BF-0A1A8B391DA3}" srcOrd="0" destOrd="0" presId="urn:microsoft.com/office/officeart/2005/8/layout/list1"/>
    <dgm:cxn modelId="{B8C52837-5178-45F9-8B47-FDDE97061BE8}" type="presParOf" srcId="{4C9A7407-9DED-498E-8276-D3FFA355C15A}" destId="{01CFE273-0E73-43DD-96F0-29252A3840D6}" srcOrd="1" destOrd="0" presId="urn:microsoft.com/office/officeart/2005/8/layout/list1"/>
    <dgm:cxn modelId="{A85568E7-B847-4E14-B038-89C408CF307D}" type="presParOf" srcId="{A0AB5A4C-3F4D-4673-BBC5-6435FF5A04A5}" destId="{00AE1DBA-EE6E-4D69-B297-6F2261321509}" srcOrd="13" destOrd="0" presId="urn:microsoft.com/office/officeart/2005/8/layout/list1"/>
    <dgm:cxn modelId="{83072A60-E4E8-412C-9083-75FD907532EA}" type="presParOf" srcId="{A0AB5A4C-3F4D-4673-BBC5-6435FF5A04A5}" destId="{3934F3FE-1D85-4D85-836D-13E2FA02B1E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8D91E-F01E-44B0-B958-20D9D095C78E}">
      <dsp:nvSpPr>
        <dsp:cNvPr id="0" name=""/>
        <dsp:cNvSpPr/>
      </dsp:nvSpPr>
      <dsp:spPr>
        <a:xfrm>
          <a:off x="0" y="435798"/>
          <a:ext cx="5539740" cy="73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14D04-2AB1-4F05-8C91-21A9B8C958BF}">
      <dsp:nvSpPr>
        <dsp:cNvPr id="0" name=""/>
        <dsp:cNvSpPr/>
      </dsp:nvSpPr>
      <dsp:spPr>
        <a:xfrm>
          <a:off x="276987" y="7758"/>
          <a:ext cx="3877818" cy="856080"/>
        </a:xfrm>
        <a:prstGeom prst="roundRect">
          <a:avLst/>
        </a:prstGeom>
        <a:solidFill>
          <a:srgbClr val="00C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72" tIns="0" rIns="146572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Personal Value System</a:t>
          </a:r>
          <a:endParaRPr lang="en-GB" sz="2900" b="1" kern="1200" dirty="0"/>
        </a:p>
      </dsp:txBody>
      <dsp:txXfrm>
        <a:off x="318777" y="49548"/>
        <a:ext cx="3794238" cy="772500"/>
      </dsp:txXfrm>
    </dsp:sp>
    <dsp:sp modelId="{57875C3E-0D7E-4E5D-8347-FAC013932F2D}">
      <dsp:nvSpPr>
        <dsp:cNvPr id="0" name=""/>
        <dsp:cNvSpPr/>
      </dsp:nvSpPr>
      <dsp:spPr>
        <a:xfrm>
          <a:off x="0" y="1751238"/>
          <a:ext cx="5539740" cy="73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9BB11-9D37-4C72-B7B7-42CE0164AF07}">
      <dsp:nvSpPr>
        <dsp:cNvPr id="0" name=""/>
        <dsp:cNvSpPr/>
      </dsp:nvSpPr>
      <dsp:spPr>
        <a:xfrm>
          <a:off x="276987" y="1323198"/>
          <a:ext cx="3877818" cy="856080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72" tIns="0" rIns="146572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Career and Academics</a:t>
          </a:r>
          <a:endParaRPr lang="en-GB" sz="2900" b="1" kern="1200" dirty="0"/>
        </a:p>
      </dsp:txBody>
      <dsp:txXfrm>
        <a:off x="318777" y="1364988"/>
        <a:ext cx="3794238" cy="772500"/>
      </dsp:txXfrm>
    </dsp:sp>
    <dsp:sp modelId="{362D6A9B-6744-4A20-909D-55A2A1131DAF}">
      <dsp:nvSpPr>
        <dsp:cNvPr id="0" name=""/>
        <dsp:cNvSpPr/>
      </dsp:nvSpPr>
      <dsp:spPr>
        <a:xfrm>
          <a:off x="0" y="3066678"/>
          <a:ext cx="5539740" cy="73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79C87-AAE3-4B3D-AA4F-6AD887BB3EF3}">
      <dsp:nvSpPr>
        <dsp:cNvPr id="0" name=""/>
        <dsp:cNvSpPr/>
      </dsp:nvSpPr>
      <dsp:spPr>
        <a:xfrm>
          <a:off x="276987" y="2638638"/>
          <a:ext cx="3877818" cy="856080"/>
        </a:xfrm>
        <a:prstGeom prst="roundRect">
          <a:avLst/>
        </a:prstGeom>
        <a:solidFill>
          <a:srgbClr val="0066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572" tIns="0" rIns="146572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Finances</a:t>
          </a:r>
          <a:endParaRPr lang="en-GB" sz="2900" b="1" kern="1200" dirty="0"/>
        </a:p>
      </dsp:txBody>
      <dsp:txXfrm>
        <a:off x="318777" y="2680428"/>
        <a:ext cx="37942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8D91E-F01E-44B0-B958-20D9D095C78E}">
      <dsp:nvSpPr>
        <dsp:cNvPr id="0" name=""/>
        <dsp:cNvSpPr/>
      </dsp:nvSpPr>
      <dsp:spPr>
        <a:xfrm>
          <a:off x="0" y="461986"/>
          <a:ext cx="497586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14D04-2AB1-4F05-8C91-21A9B8C958BF}">
      <dsp:nvSpPr>
        <dsp:cNvPr id="0" name=""/>
        <dsp:cNvSpPr/>
      </dsp:nvSpPr>
      <dsp:spPr>
        <a:xfrm>
          <a:off x="248793" y="48706"/>
          <a:ext cx="3483102" cy="826559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653" tIns="0" rIns="13165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Social Networks</a:t>
          </a:r>
          <a:endParaRPr lang="en-GB" sz="2800" b="1" kern="1200" dirty="0"/>
        </a:p>
      </dsp:txBody>
      <dsp:txXfrm>
        <a:off x="289142" y="89055"/>
        <a:ext cx="3402404" cy="745861"/>
      </dsp:txXfrm>
    </dsp:sp>
    <dsp:sp modelId="{57875C3E-0D7E-4E5D-8347-FAC013932F2D}">
      <dsp:nvSpPr>
        <dsp:cNvPr id="0" name=""/>
        <dsp:cNvSpPr/>
      </dsp:nvSpPr>
      <dsp:spPr>
        <a:xfrm>
          <a:off x="0" y="1732066"/>
          <a:ext cx="497586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9BB11-9D37-4C72-B7B7-42CE0164AF07}">
      <dsp:nvSpPr>
        <dsp:cNvPr id="0" name=""/>
        <dsp:cNvSpPr/>
      </dsp:nvSpPr>
      <dsp:spPr>
        <a:xfrm>
          <a:off x="248793" y="1318786"/>
          <a:ext cx="3483102" cy="826559"/>
        </a:xfrm>
        <a:prstGeom prst="roundRect">
          <a:avLst/>
        </a:prstGeom>
        <a:solidFill>
          <a:srgbClr val="00C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653" tIns="0" rIns="13165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Family</a:t>
          </a:r>
          <a:endParaRPr lang="en-GB" sz="2800" b="1" kern="1200" dirty="0"/>
        </a:p>
      </dsp:txBody>
      <dsp:txXfrm>
        <a:off x="289142" y="1359135"/>
        <a:ext cx="3402404" cy="745861"/>
      </dsp:txXfrm>
    </dsp:sp>
    <dsp:sp modelId="{362D6A9B-6744-4A20-909D-55A2A1131DAF}">
      <dsp:nvSpPr>
        <dsp:cNvPr id="0" name=""/>
        <dsp:cNvSpPr/>
      </dsp:nvSpPr>
      <dsp:spPr>
        <a:xfrm>
          <a:off x="0" y="3002146"/>
          <a:ext cx="497586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79C87-AAE3-4B3D-AA4F-6AD887BB3EF3}">
      <dsp:nvSpPr>
        <dsp:cNvPr id="0" name=""/>
        <dsp:cNvSpPr/>
      </dsp:nvSpPr>
      <dsp:spPr>
        <a:xfrm>
          <a:off x="272182" y="2706395"/>
          <a:ext cx="3483102" cy="826559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653" tIns="0" rIns="13165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Spirituality</a:t>
          </a:r>
          <a:endParaRPr lang="en-GB" sz="2800" b="1" kern="1200" dirty="0"/>
        </a:p>
      </dsp:txBody>
      <dsp:txXfrm>
        <a:off x="312531" y="2746744"/>
        <a:ext cx="3402404" cy="745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7816E-129F-4767-90FC-2E8033013F5D}">
      <dsp:nvSpPr>
        <dsp:cNvPr id="0" name=""/>
        <dsp:cNvSpPr/>
      </dsp:nvSpPr>
      <dsp:spPr>
        <a:xfrm rot="5400000">
          <a:off x="6702653" y="-2803352"/>
          <a:ext cx="895908" cy="6729984"/>
        </a:xfrm>
        <a:prstGeom prst="round2SameRect">
          <a:avLst/>
        </a:prstGeom>
        <a:solidFill>
          <a:schemeClr val="bg1">
            <a:alpha val="61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889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embrace continuous growth through deliberate</a:t>
          </a:r>
          <a:endParaRPr lang="en-GB" sz="2000" kern="1200" dirty="0">
            <a:solidFill>
              <a:srgbClr val="660033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practice, curiosity,</a:t>
          </a:r>
          <a:r>
            <a:rPr lang="en-US" sz="2000" kern="1200" dirty="0">
              <a:solidFill>
                <a:srgbClr val="660033"/>
              </a:solidFill>
              <a:ea typeface="Times New Roman" panose="02020603050405020304" pitchFamily="18" charset="0"/>
            </a:rPr>
            <a:t> </a:t>
          </a: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and openness to new perspectives.</a:t>
          </a:r>
          <a:endParaRPr lang="en-GB" sz="2000" kern="1200" dirty="0">
            <a:solidFill>
              <a:srgbClr val="660033"/>
            </a:solidFill>
          </a:endParaRPr>
        </a:p>
      </dsp:txBody>
      <dsp:txXfrm rot="-5400000">
        <a:off x="3785616" y="157420"/>
        <a:ext cx="6686249" cy="808438"/>
      </dsp:txXfrm>
    </dsp:sp>
    <dsp:sp modelId="{DAA9BEA2-4300-42F1-BCFB-B7B609CD2ADF}">
      <dsp:nvSpPr>
        <dsp:cNvPr id="0" name=""/>
        <dsp:cNvSpPr/>
      </dsp:nvSpPr>
      <dsp:spPr>
        <a:xfrm>
          <a:off x="0" y="1696"/>
          <a:ext cx="3785616" cy="1119885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65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E" sz="3100" b="1" kern="1200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are intentional to learn</a:t>
          </a:r>
          <a:endParaRPr lang="en-GB" sz="3100" kern="1200" dirty="0"/>
        </a:p>
      </dsp:txBody>
      <dsp:txXfrm>
        <a:off x="54668" y="56364"/>
        <a:ext cx="3676280" cy="1010549"/>
      </dsp:txXfrm>
    </dsp:sp>
    <dsp:sp modelId="{1AD9BFB6-F9C2-4E67-A9E4-DDCF3DA84824}">
      <dsp:nvSpPr>
        <dsp:cNvPr id="0" name=""/>
        <dsp:cNvSpPr/>
      </dsp:nvSpPr>
      <dsp:spPr>
        <a:xfrm rot="5400000">
          <a:off x="6702653" y="-1627472"/>
          <a:ext cx="895908" cy="6729984"/>
        </a:xfrm>
        <a:prstGeom prst="round2SameRect">
          <a:avLst/>
        </a:prstGeom>
        <a:solidFill>
          <a:schemeClr val="bg1">
            <a:alpha val="61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889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</a:t>
          </a:r>
          <a:r>
            <a:rPr lang="en-KE" sz="2000" kern="1200" dirty="0" err="1">
              <a:solidFill>
                <a:srgbClr val="660033"/>
              </a:solidFill>
              <a:effectLst/>
              <a:ea typeface="Times New Roman" panose="02020603050405020304" pitchFamily="18" charset="0"/>
            </a:rPr>
            <a:t>hono</a:t>
          </a:r>
          <a:r>
            <a:rPr lang="en-US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u</a:t>
          </a: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r the inherent dignity and worth of every</a:t>
          </a:r>
          <a:endParaRPr lang="en-GB" sz="2000" kern="1200" dirty="0">
            <a:solidFill>
              <a:srgbClr val="660033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individual, creating</a:t>
          </a:r>
          <a:endParaRPr lang="en-GB" sz="2000" kern="1200" dirty="0">
            <a:solidFill>
              <a:srgbClr val="660033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space for authentic expression and diverse viewpoints.</a:t>
          </a:r>
          <a:endParaRPr lang="en-GB" sz="2000" kern="1200" dirty="0">
            <a:solidFill>
              <a:srgbClr val="660033"/>
            </a:solidFill>
          </a:endParaRPr>
        </a:p>
      </dsp:txBody>
      <dsp:txXfrm rot="-5400000">
        <a:off x="3785616" y="1333300"/>
        <a:ext cx="6686249" cy="808438"/>
      </dsp:txXfrm>
    </dsp:sp>
    <dsp:sp modelId="{2365BD19-8428-41B3-A542-0BE4E577DC88}">
      <dsp:nvSpPr>
        <dsp:cNvPr id="0" name=""/>
        <dsp:cNvSpPr/>
      </dsp:nvSpPr>
      <dsp:spPr>
        <a:xfrm>
          <a:off x="0" y="1177577"/>
          <a:ext cx="3785616" cy="1119885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65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E" sz="3100" b="1" kern="1200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respect all</a:t>
          </a:r>
          <a:endParaRPr lang="en-GB" sz="3100" kern="1200" dirty="0"/>
        </a:p>
      </dsp:txBody>
      <dsp:txXfrm>
        <a:off x="54668" y="1232245"/>
        <a:ext cx="3676280" cy="1010549"/>
      </dsp:txXfrm>
    </dsp:sp>
    <dsp:sp modelId="{6792B63D-6D20-4317-BA64-F6358847351E}">
      <dsp:nvSpPr>
        <dsp:cNvPr id="0" name=""/>
        <dsp:cNvSpPr/>
      </dsp:nvSpPr>
      <dsp:spPr>
        <a:xfrm rot="5400000">
          <a:off x="6702653" y="-451591"/>
          <a:ext cx="895908" cy="6729984"/>
        </a:xfrm>
        <a:prstGeom prst="round2SameRect">
          <a:avLst/>
        </a:prstGeom>
        <a:solidFill>
          <a:schemeClr val="bg1">
            <a:alpha val="61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889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We seek to understand others' experiences and</a:t>
          </a:r>
          <a:endParaRPr lang="en-GB" sz="2000" kern="1200" dirty="0">
            <a:solidFill>
              <a:srgbClr val="660033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perspectives, responding with</a:t>
          </a:r>
          <a:endParaRPr lang="en-GB" sz="2000" kern="1200" dirty="0">
            <a:solidFill>
              <a:srgbClr val="660033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KE" sz="2000" kern="1200" dirty="0">
              <a:solidFill>
                <a:srgbClr val="660033"/>
              </a:solidFill>
              <a:effectLst/>
              <a:ea typeface="Times New Roman" panose="02020603050405020304" pitchFamily="18" charset="0"/>
            </a:rPr>
            <a:t>compassion and genuine care.</a:t>
          </a:r>
          <a:endParaRPr lang="en-GB" sz="2000" kern="1200" dirty="0">
            <a:solidFill>
              <a:srgbClr val="660033"/>
            </a:solidFill>
          </a:endParaRPr>
        </a:p>
      </dsp:txBody>
      <dsp:txXfrm rot="-5400000">
        <a:off x="3785616" y="2509181"/>
        <a:ext cx="6686249" cy="808438"/>
      </dsp:txXfrm>
    </dsp:sp>
    <dsp:sp modelId="{2B31073F-DFE1-4520-BA38-85E3510DDF72}">
      <dsp:nvSpPr>
        <dsp:cNvPr id="0" name=""/>
        <dsp:cNvSpPr/>
      </dsp:nvSpPr>
      <dsp:spPr>
        <a:xfrm>
          <a:off x="0" y="2353457"/>
          <a:ext cx="3785616" cy="1119885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1651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E" sz="3100" b="1" kern="1200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We </a:t>
          </a:r>
          <a:r>
            <a:rPr lang="en-KE" sz="3100" b="1" kern="1200" dirty="0">
              <a:solidFill>
                <a:srgbClr val="00CC00"/>
              </a:solidFill>
              <a:ea typeface="Times New Roman" panose="02020603050405020304" pitchFamily="18" charset="0"/>
            </a:rPr>
            <a:t>exercise </a:t>
          </a:r>
          <a:r>
            <a:rPr lang="en-KE" sz="3100" b="1" kern="1200" dirty="0">
              <a:solidFill>
                <a:srgbClr val="00CC00"/>
              </a:solidFill>
              <a:effectLst/>
              <a:ea typeface="Times New Roman" panose="02020603050405020304" pitchFamily="18" charset="0"/>
            </a:rPr>
            <a:t>empathy</a:t>
          </a:r>
          <a:endParaRPr lang="en-GB" sz="3100" kern="1200" dirty="0"/>
        </a:p>
      </dsp:txBody>
      <dsp:txXfrm>
        <a:off x="54668" y="2408125"/>
        <a:ext cx="3676280" cy="1010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86EDC-A0A1-43FC-BBF2-8FFC9371DD20}">
      <dsp:nvSpPr>
        <dsp:cNvPr id="0" name=""/>
        <dsp:cNvSpPr/>
      </dsp:nvSpPr>
      <dsp:spPr>
        <a:xfrm rot="10800000">
          <a:off x="2029695" y="2770"/>
          <a:ext cx="6992874" cy="1073330"/>
        </a:xfrm>
        <a:prstGeom prst="homePlate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None/>
          </a:pPr>
          <a:r>
            <a:rPr lang="en-US" sz="2100" b="1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Bud</a:t>
          </a:r>
          <a:r>
            <a:rPr lang="en-US" sz="2100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adolescents navigating identity and purpose</a:t>
          </a:r>
          <a:endParaRPr lang="en-GB" sz="2100" kern="1200" dirty="0"/>
        </a:p>
      </dsp:txBody>
      <dsp:txXfrm rot="10800000">
        <a:off x="2298027" y="2770"/>
        <a:ext cx="6724542" cy="1073330"/>
      </dsp:txXfrm>
    </dsp:sp>
    <dsp:sp modelId="{2DB4ABD0-7EFF-49AB-A5AF-FAFCD38678A2}">
      <dsp:nvSpPr>
        <dsp:cNvPr id="0" name=""/>
        <dsp:cNvSpPr/>
      </dsp:nvSpPr>
      <dsp:spPr>
        <a:xfrm>
          <a:off x="1481255" y="0"/>
          <a:ext cx="1073330" cy="10733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BD577-D03A-4809-8E1D-AFBEF3D5FC3F}">
      <dsp:nvSpPr>
        <dsp:cNvPr id="0" name=""/>
        <dsp:cNvSpPr/>
      </dsp:nvSpPr>
      <dsp:spPr>
        <a:xfrm rot="10800000">
          <a:off x="2029695" y="1365953"/>
          <a:ext cx="6992874" cy="1073330"/>
        </a:xfrm>
        <a:prstGeom prst="homePlate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80010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None/>
          </a:pPr>
          <a:r>
            <a:rPr lang="en-US" sz="2100" b="1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Bloom</a:t>
          </a:r>
          <a:r>
            <a:rPr lang="en-US" sz="2100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college/university students preparing for professional life</a:t>
          </a:r>
          <a:endParaRPr lang="en-GB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</dsp:txBody>
      <dsp:txXfrm rot="10800000">
        <a:off x="2298027" y="1365953"/>
        <a:ext cx="6724542" cy="1073330"/>
      </dsp:txXfrm>
    </dsp:sp>
    <dsp:sp modelId="{B397F115-EF42-458D-B951-8C5827CD3137}">
      <dsp:nvSpPr>
        <dsp:cNvPr id="0" name=""/>
        <dsp:cNvSpPr/>
      </dsp:nvSpPr>
      <dsp:spPr>
        <a:xfrm>
          <a:off x="1493030" y="1365953"/>
          <a:ext cx="1073330" cy="107333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D8AE-33C0-4233-A79E-8F3F254D2A4C}">
      <dsp:nvSpPr>
        <dsp:cNvPr id="0" name=""/>
        <dsp:cNvSpPr/>
      </dsp:nvSpPr>
      <dsp:spPr>
        <a:xfrm rot="10800000">
          <a:off x="2029695" y="2729135"/>
          <a:ext cx="6992874" cy="1073330"/>
        </a:xfrm>
        <a:prstGeom prst="homePlate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3309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None/>
          </a:pPr>
          <a:r>
            <a:rPr lang="en-US" sz="2100" b="1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Spore</a:t>
          </a:r>
          <a:r>
            <a:rPr lang="en-US" sz="2100" kern="12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rPr>
            <a:t>: For post-college/university individuals before entering the workforce</a:t>
          </a:r>
          <a:endParaRPr lang="en-GB" sz="2100" kern="1200" dirty="0"/>
        </a:p>
      </dsp:txBody>
      <dsp:txXfrm rot="10800000">
        <a:off x="2298027" y="2729135"/>
        <a:ext cx="6724542" cy="1073330"/>
      </dsp:txXfrm>
    </dsp:sp>
    <dsp:sp modelId="{F06FBE6D-8ED6-4B11-8B07-7A88315EBCF4}">
      <dsp:nvSpPr>
        <dsp:cNvPr id="0" name=""/>
        <dsp:cNvSpPr/>
      </dsp:nvSpPr>
      <dsp:spPr>
        <a:xfrm>
          <a:off x="1493030" y="2729135"/>
          <a:ext cx="1073330" cy="10733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57F67-9F77-41A1-BAF1-F6E8E70C4042}">
      <dsp:nvSpPr>
        <dsp:cNvPr id="0" name=""/>
        <dsp:cNvSpPr/>
      </dsp:nvSpPr>
      <dsp:spPr>
        <a:xfrm>
          <a:off x="0" y="793969"/>
          <a:ext cx="5457668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9348E-E609-4AA1-B1F5-4C723CB6B3EC}">
      <dsp:nvSpPr>
        <dsp:cNvPr id="0" name=""/>
        <dsp:cNvSpPr/>
      </dsp:nvSpPr>
      <dsp:spPr>
        <a:xfrm>
          <a:off x="272883" y="454489"/>
          <a:ext cx="3820368" cy="678960"/>
        </a:xfrm>
        <a:prstGeom prst="roundRect">
          <a:avLst/>
        </a:prstGeom>
        <a:solidFill>
          <a:srgbClr val="0000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401" tIns="0" rIns="14440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Comprehensive Assessment</a:t>
          </a:r>
          <a:endParaRPr lang="en-GB" sz="2300" b="1" kern="1200" dirty="0"/>
        </a:p>
      </dsp:txBody>
      <dsp:txXfrm>
        <a:off x="306027" y="487633"/>
        <a:ext cx="3754080" cy="612672"/>
      </dsp:txXfrm>
    </dsp:sp>
    <dsp:sp modelId="{64AB3640-6F23-4B8E-B0E2-4796836D8751}">
      <dsp:nvSpPr>
        <dsp:cNvPr id="0" name=""/>
        <dsp:cNvSpPr/>
      </dsp:nvSpPr>
      <dsp:spPr>
        <a:xfrm>
          <a:off x="0" y="1837249"/>
          <a:ext cx="5457668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A4EAD-21AA-40A4-A2A7-F7BAA6895A84}">
      <dsp:nvSpPr>
        <dsp:cNvPr id="0" name=""/>
        <dsp:cNvSpPr/>
      </dsp:nvSpPr>
      <dsp:spPr>
        <a:xfrm>
          <a:off x="272883" y="1497769"/>
          <a:ext cx="3820368" cy="678960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401" tIns="0" rIns="14440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18 Reflective Sessions</a:t>
          </a:r>
          <a:endParaRPr lang="en-GB" sz="2300" b="1" kern="1200" dirty="0"/>
        </a:p>
      </dsp:txBody>
      <dsp:txXfrm>
        <a:off x="306027" y="1530913"/>
        <a:ext cx="3754080" cy="612672"/>
      </dsp:txXfrm>
    </dsp:sp>
    <dsp:sp modelId="{3934F3FE-1D85-4D85-836D-13E2FA02B1E4}">
      <dsp:nvSpPr>
        <dsp:cNvPr id="0" name=""/>
        <dsp:cNvSpPr/>
      </dsp:nvSpPr>
      <dsp:spPr>
        <a:xfrm>
          <a:off x="0" y="2880529"/>
          <a:ext cx="5457668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FE273-0E73-43DD-96F0-29252A3840D6}">
      <dsp:nvSpPr>
        <dsp:cNvPr id="0" name=""/>
        <dsp:cNvSpPr/>
      </dsp:nvSpPr>
      <dsp:spPr>
        <a:xfrm>
          <a:off x="272883" y="2541049"/>
          <a:ext cx="3820368" cy="678960"/>
        </a:xfrm>
        <a:prstGeom prst="roundRect">
          <a:avLst/>
        </a:prstGeom>
        <a:solidFill>
          <a:srgbClr val="429A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401" tIns="0" rIns="14440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Artistic Impression</a:t>
          </a:r>
        </a:p>
      </dsp:txBody>
      <dsp:txXfrm>
        <a:off x="306027" y="2574193"/>
        <a:ext cx="3754080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57F67-9F77-41A1-BAF1-F6E8E70C4042}">
      <dsp:nvSpPr>
        <dsp:cNvPr id="0" name=""/>
        <dsp:cNvSpPr/>
      </dsp:nvSpPr>
      <dsp:spPr>
        <a:xfrm>
          <a:off x="0" y="345590"/>
          <a:ext cx="5094158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9348E-E609-4AA1-B1F5-4C723CB6B3EC}">
      <dsp:nvSpPr>
        <dsp:cNvPr id="0" name=""/>
        <dsp:cNvSpPr/>
      </dsp:nvSpPr>
      <dsp:spPr>
        <a:xfrm>
          <a:off x="254707" y="20870"/>
          <a:ext cx="3565910" cy="649440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783" tIns="0" rIns="1347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Horizon Challenges</a:t>
          </a:r>
          <a:endParaRPr lang="en-GB" sz="2200" b="1" kern="1200" dirty="0"/>
        </a:p>
      </dsp:txBody>
      <dsp:txXfrm>
        <a:off x="286410" y="52573"/>
        <a:ext cx="3502504" cy="586034"/>
      </dsp:txXfrm>
    </dsp:sp>
    <dsp:sp modelId="{7C9AD198-2357-4F54-B999-129FD17DC0FA}">
      <dsp:nvSpPr>
        <dsp:cNvPr id="0" name=""/>
        <dsp:cNvSpPr/>
      </dsp:nvSpPr>
      <dsp:spPr>
        <a:xfrm>
          <a:off x="0" y="1343510"/>
          <a:ext cx="5094158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4C641-9006-4CFA-8C55-BE54BDC00E85}">
      <dsp:nvSpPr>
        <dsp:cNvPr id="0" name=""/>
        <dsp:cNvSpPr/>
      </dsp:nvSpPr>
      <dsp:spPr>
        <a:xfrm>
          <a:off x="254707" y="1018790"/>
          <a:ext cx="3565910" cy="649440"/>
        </a:xfrm>
        <a:prstGeom prst="roundRect">
          <a:avLst/>
        </a:prstGeom>
        <a:solidFill>
          <a:srgbClr val="429A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783" tIns="0" rIns="1347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Wisdom Council</a:t>
          </a:r>
          <a:endParaRPr lang="en-GB" sz="2200" b="1" kern="1200" dirty="0"/>
        </a:p>
      </dsp:txBody>
      <dsp:txXfrm>
        <a:off x="286410" y="1050493"/>
        <a:ext cx="3502504" cy="586034"/>
      </dsp:txXfrm>
    </dsp:sp>
    <dsp:sp modelId="{64AB3640-6F23-4B8E-B0E2-4796836D8751}">
      <dsp:nvSpPr>
        <dsp:cNvPr id="0" name=""/>
        <dsp:cNvSpPr/>
      </dsp:nvSpPr>
      <dsp:spPr>
        <a:xfrm>
          <a:off x="0" y="2341430"/>
          <a:ext cx="5094158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A4EAD-21AA-40A4-A2A7-F7BAA6895A84}">
      <dsp:nvSpPr>
        <dsp:cNvPr id="0" name=""/>
        <dsp:cNvSpPr/>
      </dsp:nvSpPr>
      <dsp:spPr>
        <a:xfrm>
          <a:off x="254707" y="2016709"/>
          <a:ext cx="3565910" cy="649440"/>
        </a:xfrm>
        <a:prstGeom prst="roundRect">
          <a:avLst/>
        </a:prstGeom>
        <a:solidFill>
          <a:srgbClr val="0000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783" tIns="0" rIns="1347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Solo retreat</a:t>
          </a:r>
          <a:endParaRPr lang="en-GB" sz="2200" b="1" kern="1200" dirty="0"/>
        </a:p>
      </dsp:txBody>
      <dsp:txXfrm>
        <a:off x="286410" y="2048412"/>
        <a:ext cx="3502504" cy="586034"/>
      </dsp:txXfrm>
    </dsp:sp>
    <dsp:sp modelId="{3934F3FE-1D85-4D85-836D-13E2FA02B1E4}">
      <dsp:nvSpPr>
        <dsp:cNvPr id="0" name=""/>
        <dsp:cNvSpPr/>
      </dsp:nvSpPr>
      <dsp:spPr>
        <a:xfrm>
          <a:off x="0" y="3339350"/>
          <a:ext cx="5094158" cy="554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FE273-0E73-43DD-96F0-29252A3840D6}">
      <dsp:nvSpPr>
        <dsp:cNvPr id="0" name=""/>
        <dsp:cNvSpPr/>
      </dsp:nvSpPr>
      <dsp:spPr>
        <a:xfrm>
          <a:off x="254707" y="3014629"/>
          <a:ext cx="3565910" cy="649440"/>
        </a:xfrm>
        <a:prstGeom prst="roundRect">
          <a:avLst/>
        </a:prstGeom>
        <a:solidFill>
          <a:srgbClr val="6600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783" tIns="0" rIns="13478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Project of Purpose</a:t>
          </a:r>
          <a:endParaRPr lang="en-GB" sz="2200" b="1" kern="1200" dirty="0"/>
        </a:p>
      </dsp:txBody>
      <dsp:txXfrm>
        <a:off x="286410" y="3046332"/>
        <a:ext cx="350250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BBA1-7DAB-E425-6DBD-97B381449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D77AF-209B-1DB2-341E-7B0A9DC25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C604-DD90-31BA-503F-0E1EE6B9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021F4-7F82-B988-D529-7C246502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47B1-29B0-678D-0CD4-56E1DF02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4949-8CA7-3E1D-C8C5-8B1A400D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D33F2-7F5C-416F-A43A-86468D1D0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EF821-72C9-3445-692E-5A1253D9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68B5-134D-54FC-34A1-062AAF8F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93AFC-79ED-EE60-78D9-04F9AC0E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1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B1869-55F0-27B7-3E0B-151A17C93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6BD1A-2D30-9722-4685-F20C84E9A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04A8-7AD4-EE9F-7EFB-8356D5E7C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EC498-23BB-B0C3-8051-052AB6CF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245F-AAA1-9E34-DC66-A34E863B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3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76F6-2473-CBCC-C389-7460FDD7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B2927-35B1-0C78-B6CB-AABA6404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7473-65BC-CE8B-5301-27D54AA6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A9F7-AE9E-A89C-779D-12267B2C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5D948-5C79-EE1B-3EDB-90A5F49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81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7394-6E60-F39A-A27E-37CCB541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8B2-E08F-3944-B67E-FDB3F8BE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8A976-3E06-9BA1-4745-27218B4D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5F0A5-F0A2-1C88-E3AE-2765E023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1CB3D-7861-1E30-C2EE-9AEAF05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33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3E6B-68E2-95B6-3488-1516CC1C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75EC-166D-0408-69BB-8DC0EE498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C418B-39C9-E400-A6AF-8B5C9FD00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E09A5-478F-6A90-3C7F-4CBBDBA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DE09E-EC20-FC9B-1211-8ABB537E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16B4A-40DD-2F39-7A68-CABDD87C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9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4628-8F42-10D7-B3E4-DBA4F1BB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95C5-63A7-7775-D5F9-9CE4BD5B0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CA291-17A6-9998-31D1-5E3997819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2A6BA5-0C9E-3230-308C-3538ED9CD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68D0A-F6CE-EBA0-A9CF-C2551DA96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5E68BA-C776-DFF7-8E79-8FEF45F5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562CE-CFEE-1CDC-C8D7-A3E8BF4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6F7EE-1804-45C2-3485-019F5A9A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44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026B-A15D-A45A-9BCB-678E5130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59070-9E05-47D6-8EFF-11707D21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87F35-0DC5-022B-759F-22251497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BFCC9-AE94-3286-3C80-C7D0C4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74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CD90E-1CB2-44BF-D1E6-473F9E76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423B1-CCC4-6174-5177-D7938A13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6C115-FB05-F7E4-56EF-9A22C40B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02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274A-C11C-C931-9A97-F9898A3C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E3BD-D69E-0E88-AB57-214F65370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B89C0-BBA7-D8B9-CBF0-1C619FC1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93916-240B-BC51-1D6B-9C4129C8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71EBB-344A-9CE0-1563-C0693C67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0DA7C-4AC2-4779-6959-1E96522F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3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100B-AA52-A962-D276-955589A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482A8-FE51-F151-B32A-2B296B086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0946E-5E9D-31F8-9D0F-11AFDF05B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F7246-2A1B-2BBE-8644-45084019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DC08C6-74D4-4D87-8466-B2C997D9DA8D}" type="datetimeFigureOut">
              <a:rPr lang="en-GB" smtClean="0"/>
              <a:t>26/04/2025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CF82F-1D09-F546-A528-0C5E2543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AD50C-8394-2223-72DA-95981008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CEE135-3FDC-44D1-996B-5E3C4CA80C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  <a:lum/>
          </a:blip>
          <a:srcRect/>
          <a:stretch>
            <a:fillRect t="-247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B3C06-4532-D5EE-74C6-2B3F059A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5858"/>
            <a:ext cx="10515600" cy="902897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15302-F1DB-5D3A-6003-70BCB4AE4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64897"/>
            <a:ext cx="10515600" cy="3805311"/>
          </a:xfrm>
          <a:prstGeom prst="rect">
            <a:avLst/>
          </a:prstGeom>
          <a:solidFill>
            <a:schemeClr val="accent4">
              <a:lumMod val="60000"/>
              <a:lumOff val="40000"/>
              <a:alpha val="17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E0605-6D23-54BD-5F91-FB33602009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06"/>
            <a:ext cx="2124693" cy="96474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3E2F94-1C34-D786-ABAC-B356BB796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107" y="6176964"/>
            <a:ext cx="2124693" cy="6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4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6003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99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99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99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99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icume.com/" TargetMode="External"/><Relationship Id="rId2" Type="http://schemas.openxmlformats.org/officeDocument/2006/relationships/hyperlink" Target="mailto:welcome@opticume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life360experienc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6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0D44-82CF-38C6-D904-E162D538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6" y="0"/>
            <a:ext cx="9209314" cy="902897"/>
          </a:xfrm>
        </p:spPr>
        <p:txBody>
          <a:bodyPr/>
          <a:lstStyle/>
          <a:p>
            <a:r>
              <a:rPr lang="en-US" dirty="0"/>
              <a:t>Our Programs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B6016-3249-CFC0-24AF-64EAF80BC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programs are classified into: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The Flowering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The Climb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b="1" dirty="0" err="1">
                <a:solidFill>
                  <a:schemeClr val="accent4">
                    <a:lumMod val="50000"/>
                  </a:schemeClr>
                </a:solidFill>
              </a:rPr>
              <a:t>Customised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programs</a:t>
            </a:r>
            <a:endParaRPr lang="en-GB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2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5A2E-C48F-4AEF-D8D5-3F423328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457" y="2200049"/>
            <a:ext cx="4234543" cy="39177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CC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flowering focuses on the formation of the value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EAB6DE-E200-4388-F35A-B61ED7574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757303"/>
              </p:ext>
            </p:extLst>
          </p:nvPr>
        </p:nvGraphicFramePr>
        <p:xfrm>
          <a:off x="-1415143" y="2200049"/>
          <a:ext cx="10515600" cy="380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75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B19A-E28C-E293-D76B-FDBC8E5C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3DDE1-A56F-9C05-F6E6-01115EC14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4" y="1124757"/>
            <a:ext cx="6772275" cy="388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5ED6-843C-B2DD-F286-A156964A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227" y="0"/>
            <a:ext cx="9165773" cy="902897"/>
          </a:xfrm>
        </p:spPr>
        <p:txBody>
          <a:bodyPr/>
          <a:lstStyle/>
          <a:p>
            <a:r>
              <a:rPr lang="en-US" dirty="0"/>
              <a:t>The Three Climb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08B3A-934E-FFED-CC2F-E3C25A57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897"/>
            <a:ext cx="10515600" cy="3805311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F3C94-0318-EEAB-17E1-1048CE37E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681" y="1707853"/>
            <a:ext cx="4052548" cy="379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D774E-B729-5A0E-B635-E367FF130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9" y="1707855"/>
            <a:ext cx="3841294" cy="3805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2C534-91DE-A3E7-4044-BAC86D735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853"/>
            <a:ext cx="4317206" cy="37969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ED130F-D9F5-BF7E-70EC-74581EC0B7FB}"/>
              </a:ext>
            </a:extLst>
          </p:cNvPr>
          <p:cNvSpPr txBox="1">
            <a:spLocks/>
          </p:cNvSpPr>
          <p:nvPr/>
        </p:nvSpPr>
        <p:spPr>
          <a:xfrm>
            <a:off x="1" y="5504780"/>
            <a:ext cx="4317206" cy="56543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66F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Ascent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D2B3B0-49AF-A478-D96F-AB160699B0D7}"/>
              </a:ext>
            </a:extLst>
          </p:cNvPr>
          <p:cNvSpPr txBox="1">
            <a:spLocks/>
          </p:cNvSpPr>
          <p:nvPr/>
        </p:nvSpPr>
        <p:spPr>
          <a:xfrm>
            <a:off x="7884319" y="5504779"/>
            <a:ext cx="4307680" cy="56543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66F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Cliff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6CCE06-39C4-5F2A-D9AC-11DA0E5CE27C}"/>
              </a:ext>
            </a:extLst>
          </p:cNvPr>
          <p:cNvSpPr txBox="1">
            <a:spLocks/>
          </p:cNvSpPr>
          <p:nvPr/>
        </p:nvSpPr>
        <p:spPr>
          <a:xfrm>
            <a:off x="4317206" y="5504779"/>
            <a:ext cx="3576637" cy="56543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66F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Summit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891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3D63-738C-6E74-C3EF-4D42BD4D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2" y="0"/>
            <a:ext cx="9405258" cy="902897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Family and Institutional Strengthening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B17A25-9294-2415-CF70-A5D96B55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78755"/>
            <a:ext cx="5257800" cy="4033425"/>
          </a:xfrm>
        </p:spPr>
        <p:txBody>
          <a:bodyPr>
            <a:normAutofit lnSpcReduction="10000"/>
          </a:bodyPr>
          <a:lstStyle/>
          <a:p>
            <a:pPr marL="971550" lvl="1" indent="-514350">
              <a:buSzPct val="41000"/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rgbClr val="6600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Masterclasses and seminars for family development</a:t>
            </a:r>
            <a:endParaRPr lang="en-GB" sz="2800" dirty="0">
              <a:solidFill>
                <a:srgbClr val="6600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rgbClr val="6600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 for religious institutions</a:t>
            </a:r>
            <a:endParaRPr lang="en-GB" sz="2800" dirty="0">
              <a:solidFill>
                <a:srgbClr val="6600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rgbClr val="6600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Educational institution support and transformation</a:t>
            </a:r>
            <a:endParaRPr lang="en-GB" sz="2800" dirty="0">
              <a:solidFill>
                <a:srgbClr val="6600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>
                <a:solidFill>
                  <a:srgbClr val="6600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Relationship-building across generations</a:t>
            </a:r>
            <a:endParaRPr lang="en-GB" sz="2800" dirty="0">
              <a:solidFill>
                <a:srgbClr val="6600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4F6CB-AFA4-16EE-B2EC-31C4954B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8755"/>
            <a:ext cx="5257799" cy="40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BD5C-9BCA-4D6E-020B-75CE4271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443" y="0"/>
            <a:ext cx="9432557" cy="902897"/>
          </a:xfrm>
        </p:spPr>
        <p:txBody>
          <a:bodyPr/>
          <a:lstStyle/>
          <a:p>
            <a:r>
              <a:rPr lang="en-US" dirty="0"/>
              <a:t>Design of Flowering and Climbing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C08D-9C23-A55E-64CC-6562F57B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AE7FC-9B8F-7948-81F1-4784AC73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354"/>
            <a:ext cx="1978557" cy="173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1088C-575A-45A1-5CBE-FB52EDF7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" y="4148014"/>
            <a:ext cx="1978557" cy="18987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B698E0-720B-A765-B7B3-AECFAF9CFD6F}"/>
              </a:ext>
            </a:extLst>
          </p:cNvPr>
          <p:cNvSpPr txBox="1">
            <a:spLocks/>
          </p:cNvSpPr>
          <p:nvPr/>
        </p:nvSpPr>
        <p:spPr>
          <a:xfrm>
            <a:off x="2039664" y="1455354"/>
            <a:ext cx="4114803" cy="19736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Premium one-on-one programs. They are professional development programs. They are lived experiences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E6ACF-FCB5-6FE5-62C4-61A1E9B8ADBC}"/>
              </a:ext>
            </a:extLst>
          </p:cNvPr>
          <p:cNvSpPr txBox="1">
            <a:spLocks/>
          </p:cNvSpPr>
          <p:nvPr/>
        </p:nvSpPr>
        <p:spPr>
          <a:xfrm>
            <a:off x="2039664" y="4171903"/>
            <a:ext cx="4570685" cy="1898306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CC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CC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CC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CC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Platinum, gold and silver programs that are based on the Life360 principles.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They are considered Emerald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0E0BB-B1F2-71C4-698F-230E6A1C5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t="37222" r="9927" b="25425"/>
          <a:stretch/>
        </p:blipFill>
        <p:spPr>
          <a:xfrm>
            <a:off x="6610349" y="1507113"/>
            <a:ext cx="5520544" cy="187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10ABC-060C-3C47-AD59-33092C35A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2" t="38235" r="9865" b="26176"/>
          <a:stretch/>
        </p:blipFill>
        <p:spPr>
          <a:xfrm>
            <a:off x="6610349" y="4171463"/>
            <a:ext cx="5520544" cy="18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A02EF-3B52-9428-FFC3-1DB496BE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A53B6-2C00-FF3D-1434-44CB6438942C}"/>
              </a:ext>
            </a:extLst>
          </p:cNvPr>
          <p:cNvSpPr txBox="1"/>
          <p:nvPr/>
        </p:nvSpPr>
        <p:spPr>
          <a:xfrm>
            <a:off x="2630658" y="28135"/>
            <a:ext cx="613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>
                  <a:solidFill>
                    <a:schemeClr val="accent6"/>
                  </a:solidFill>
                </a:ln>
                <a:solidFill>
                  <a:srgbClr val="0066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</a:t>
            </a:r>
            <a:endParaRPr lang="en-GB" sz="7200" b="1" dirty="0">
              <a:ln>
                <a:solidFill>
                  <a:schemeClr val="accent6"/>
                </a:solidFill>
              </a:ln>
              <a:solidFill>
                <a:srgbClr val="0066FF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F5B51-C891-A546-4283-CC7B9BED5694}"/>
              </a:ext>
            </a:extLst>
          </p:cNvPr>
          <p:cNvSpPr txBox="1"/>
          <p:nvPr/>
        </p:nvSpPr>
        <p:spPr>
          <a:xfrm>
            <a:off x="1702191" y="2644170"/>
            <a:ext cx="8117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CC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Ascent Series</a:t>
            </a:r>
            <a:endParaRPr lang="en-GB" sz="9600" b="1" dirty="0">
              <a:solidFill>
                <a:srgbClr val="00CC0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59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F1CD-6BCD-FBAE-1A3D-C102221B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3" y="96144"/>
            <a:ext cx="9405258" cy="902897"/>
          </a:xfrm>
        </p:spPr>
        <p:txBody>
          <a:bodyPr/>
          <a:lstStyle/>
          <a:p>
            <a:r>
              <a:rPr lang="en-GB" b="1" dirty="0"/>
              <a:t>Welcome to the threshold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24F6-8EF4-2348-BF76-D3000AEB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9457"/>
            <a:ext cx="12192000" cy="5050972"/>
          </a:xfrm>
        </p:spPr>
        <p:txBody>
          <a:bodyPr>
            <a:noAutofit/>
          </a:bodyPr>
          <a:lstStyle/>
          <a:p>
            <a:r>
              <a:rPr lang="en-US" sz="3200" dirty="0"/>
              <a:t>You are a young person, probably between the ages of 22 and 34.</a:t>
            </a:r>
          </a:p>
          <a:p>
            <a:r>
              <a:rPr lang="en-US" sz="3200" dirty="0"/>
              <a:t>Your career or business has just taken off, and you are new in the game.</a:t>
            </a:r>
          </a:p>
          <a:p>
            <a:r>
              <a:rPr lang="en-US" sz="3200" dirty="0"/>
              <a:t>At this stage of life you are grappling with difficult decisions to make which would potentially shape the rest of your life.</a:t>
            </a:r>
          </a:p>
          <a:p>
            <a:r>
              <a:rPr lang="en-US" sz="3200" dirty="0"/>
              <a:t>This is the time to make those difficult decisions and have those uncomfortable conversations.</a:t>
            </a:r>
          </a:p>
          <a:p>
            <a:r>
              <a:rPr lang="en-US" sz="3200" dirty="0"/>
              <a:t>This program helps you to not only have those difficult conversations but also make and execute those difficult decisions for the greater good.</a:t>
            </a:r>
          </a:p>
        </p:txBody>
      </p:sp>
    </p:spTree>
    <p:extLst>
      <p:ext uri="{BB962C8B-B14F-4D97-AF65-F5344CB8AC3E}">
        <p14:creationId xmlns:p14="http://schemas.microsoft.com/office/powerpoint/2010/main" val="392308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A452-2CF0-470D-DF6A-BC58F37C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70" y="0"/>
            <a:ext cx="9427029" cy="902897"/>
          </a:xfrm>
        </p:spPr>
        <p:txBody>
          <a:bodyPr>
            <a:normAutofit/>
          </a:bodyPr>
          <a:lstStyle/>
          <a:p>
            <a:r>
              <a:rPr lang="en-US" dirty="0"/>
              <a:t>Program Outline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AFF85-9FD9-5D95-0812-DF43F0191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78755"/>
            <a:ext cx="5257800" cy="388346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49918-757F-2A81-BEA0-56A74D9A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78754"/>
            <a:ext cx="5257799" cy="388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Life is about saying YES and NO, but to what?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60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16A8-FEE4-0830-8D25-C3E21441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56" y="0"/>
            <a:ext cx="9416143" cy="902897"/>
          </a:xfrm>
        </p:spPr>
        <p:txBody>
          <a:bodyPr/>
          <a:lstStyle/>
          <a:p>
            <a:r>
              <a:rPr lang="en-US" dirty="0"/>
              <a:t>About the Ascent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14F5-2F1C-717F-E40B-ADECC9F4D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74297"/>
            <a:ext cx="5769429" cy="44298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39933"/>
                </a:solidFill>
              </a:rPr>
              <a:t>The Emerald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Study of the 7 principles of the Life360 and journaling of feelings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Undertaken over 12 weeks through 12 sessions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 session includes a case study, reflection questions, and tasks that help with journaling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3 sessions with the Rector Dean (one meeting in month)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Is undertaken as a platinum/gold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54C261-61B7-36B6-DE12-8D34DBEB24D2}"/>
              </a:ext>
            </a:extLst>
          </p:cNvPr>
          <p:cNvSpPr txBox="1">
            <a:spLocks/>
          </p:cNvSpPr>
          <p:nvPr/>
        </p:nvSpPr>
        <p:spPr>
          <a:xfrm>
            <a:off x="6291944" y="1274296"/>
            <a:ext cx="5769429" cy="4429818"/>
          </a:xfrm>
          <a:prstGeom prst="rect">
            <a:avLst/>
          </a:prstGeom>
          <a:solidFill>
            <a:srgbClr val="7030A0">
              <a:alpha val="17000"/>
            </a:srgb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39933"/>
                </a:solidFill>
              </a:rPr>
              <a:t>The Deep Dive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is an immersion of 7 experiences that make up the Life360 Experience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is undertaken over 26 weeks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element has distinct features and demands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8-12 sessions with the Rector Dean (At each stage, with 3 meetings dedicated to reflective sessions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Preferred to be undertaken as Gold (groups of 3-5 individuals), but can also be undertaken as Platinum.</a:t>
            </a:r>
          </a:p>
        </p:txBody>
      </p:sp>
    </p:spTree>
    <p:extLst>
      <p:ext uri="{BB962C8B-B14F-4D97-AF65-F5344CB8AC3E}">
        <p14:creationId xmlns:p14="http://schemas.microsoft.com/office/powerpoint/2010/main" val="65528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E1AF9-F7C2-BC58-6227-AF4F76C2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2E5F3-FCB4-C2C0-C08C-27E9238D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44" y="937175"/>
            <a:ext cx="8033656" cy="412568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84AF0C5-A144-E6BB-CE17-E37C435B9E51}"/>
              </a:ext>
            </a:extLst>
          </p:cNvPr>
          <p:cNvSpPr txBox="1">
            <a:spLocks/>
          </p:cNvSpPr>
          <p:nvPr/>
        </p:nvSpPr>
        <p:spPr>
          <a:xfrm>
            <a:off x="2879613" y="5258805"/>
            <a:ext cx="8730981" cy="81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KE" sz="3200" b="1" dirty="0">
                <a:solidFill>
                  <a:srgbClr val="429A00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Fulfilled</a:t>
            </a:r>
            <a:r>
              <a:rPr lang="en-KE" sz="3200" b="1" dirty="0">
                <a:solidFill>
                  <a:schemeClr val="accent6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. </a:t>
            </a:r>
            <a:r>
              <a:rPr lang="en-KE" sz="3200" b="1" dirty="0">
                <a:solidFill>
                  <a:schemeClr val="bg2">
                    <a:lumMod val="10000"/>
                  </a:schemeClr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Balanced</a:t>
            </a:r>
            <a:r>
              <a:rPr lang="en-KE" sz="3200" b="1" dirty="0">
                <a:solidFill>
                  <a:schemeClr val="accent6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  <a:r>
              <a:rPr lang="en-KE" sz="3200" b="1" dirty="0">
                <a:solidFill>
                  <a:srgbClr val="00B050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KE" sz="3200" b="1" dirty="0">
                <a:solidFill>
                  <a:srgbClr val="0066FF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Adaptable.</a:t>
            </a:r>
            <a:endParaRPr lang="en-GB" sz="3200" b="1" dirty="0">
              <a:solidFill>
                <a:srgbClr val="0066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sz="3200" dirty="0">
              <a:solidFill>
                <a:srgbClr val="42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6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65BD-869B-EAEB-5E81-E74A4E7D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714" y="0"/>
            <a:ext cx="9307286" cy="902897"/>
          </a:xfrm>
        </p:spPr>
        <p:txBody>
          <a:bodyPr>
            <a:normAutofit/>
          </a:bodyPr>
          <a:lstStyle/>
          <a:p>
            <a:r>
              <a:rPr lang="en-US" dirty="0"/>
              <a:t>Elements of the Life360 Experience</a:t>
            </a:r>
            <a:endParaRPr lang="en-GB" dirty="0"/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5C7454FE-24D3-43D2-8B22-0959F7F21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928333"/>
              </p:ext>
            </p:extLst>
          </p:nvPr>
        </p:nvGraphicFramePr>
        <p:xfrm>
          <a:off x="801973" y="2171700"/>
          <a:ext cx="5457669" cy="391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72B738CE-EABC-3A1B-777D-467558414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670784"/>
              </p:ext>
            </p:extLst>
          </p:nvPr>
        </p:nvGraphicFramePr>
        <p:xfrm>
          <a:off x="6259642" y="2171700"/>
          <a:ext cx="5094158" cy="39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22584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FCE0F-AD67-88E6-C0B5-351082922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408B-9A58-6FBC-D4DB-9CF1EDF3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056" y="0"/>
            <a:ext cx="9339943" cy="902897"/>
          </a:xfrm>
        </p:spPr>
        <p:txBody>
          <a:bodyPr/>
          <a:lstStyle/>
          <a:p>
            <a:r>
              <a:rPr lang="en-US" b="1" dirty="0"/>
              <a:t>The process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00D31-007D-ED77-8C49-2B34BDED6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43164"/>
              </p:ext>
            </p:extLst>
          </p:nvPr>
        </p:nvGraphicFramePr>
        <p:xfrm>
          <a:off x="0" y="1307495"/>
          <a:ext cx="1219200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238477635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3552519933"/>
                    </a:ext>
                  </a:extLst>
                </a:gridCol>
                <a:gridCol w="8414657">
                  <a:extLst>
                    <a:ext uri="{9D8B030D-6E8A-4147-A177-3AD203B41FA5}">
                      <a16:colId xmlns:a16="http://schemas.microsoft.com/office/drawing/2014/main" val="3695175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6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Comprehensive Assessment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Psychometric assessment of 20 questions. Report in 72 hours. Program placement within 24 hours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Reflective Sessions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18 sessions undertaken over 6-9 weeks. Organised in 3 parts: Problem awareness, coping mechanisms and intentional living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6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Artistic Impression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Starts after session 6 of reflections. Involves between 2-4 sessions. May also include seeing a pyschologist. Art seen after solo retreat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4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Horizons to the Birthday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Challenges equivalent to the upcoming birthday. Undertaken over the number of days/weeks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8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Wisdom Council/Personal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5- 7 personal advisors to guide one and post experience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4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Solo Retreat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A new environment. Takes a whole weekend. Guided, 3 options and then Facilitators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8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Personal SP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E" dirty="0"/>
                        <a:t>Vision board for the big birthday upcoming. May also include a legacy project.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0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8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1EDC-16C8-2BF1-5A08-26AC87C1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946" y="0"/>
            <a:ext cx="8328072" cy="1124757"/>
          </a:xfrm>
        </p:spPr>
        <p:txBody>
          <a:bodyPr/>
          <a:lstStyle/>
          <a:p>
            <a:r>
              <a:rPr lang="en-US" dirty="0"/>
              <a:t>Your Investment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13A4-D9E3-23B7-AEA7-CBDA7EA9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423"/>
            <a:ext cx="10387818" cy="3975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You will cough up a few hundred dollars, and then 10% will be a tithe. And you know what, a huge discount awaits you. </a:t>
            </a:r>
            <a:endParaRPr lang="en-GB" sz="5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3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1069-95B0-F11D-C345-B75AB92D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056" y="0"/>
            <a:ext cx="9339943" cy="902897"/>
          </a:xfrm>
        </p:spPr>
        <p:txBody>
          <a:bodyPr/>
          <a:lstStyle/>
          <a:p>
            <a:r>
              <a:rPr lang="en-US" b="1" dirty="0"/>
              <a:t>Our Facilitators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A686-6AE5-C6A4-21BB-C0EFBD5D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28725"/>
            <a:ext cx="12191999" cy="380531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339933"/>
                </a:solidFill>
              </a:rPr>
              <a:t>Our team of facilitators include the: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660033"/>
                </a:solidFill>
              </a:rPr>
              <a:t>The Rector Dean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660033"/>
                </a:solidFill>
              </a:rPr>
              <a:t>The Life360 Activator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660033"/>
                </a:solidFill>
              </a:rPr>
              <a:t>The Clinical Psychologist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660033"/>
                </a:solidFill>
              </a:rPr>
              <a:t>The facilitator of your Solo Retreat.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660033"/>
                </a:solidFill>
              </a:rPr>
              <a:t>The facilitator of artistic expression.</a:t>
            </a:r>
            <a:endParaRPr lang="en-GB" dirty="0">
              <a:solidFill>
                <a:srgbClr val="660033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24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F39B-6460-237F-270B-9B72501A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038" y="0"/>
            <a:ext cx="9224962" cy="1124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Our Contact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D25CD-50A7-68EE-08EB-47679B21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009" y="1321944"/>
            <a:ext cx="10142806" cy="43754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Physical location: 		</a:t>
            </a:r>
            <a:r>
              <a:rPr lang="en-US" dirty="0">
                <a:cs typeface="Arial" panose="020B0604020202020204" pitchFamily="34" charset="0"/>
              </a:rPr>
              <a:t>22 School Lane(Block B. 1</a:t>
            </a:r>
            <a:r>
              <a:rPr lang="en-US" baseline="30000" dirty="0">
                <a:cs typeface="Arial" panose="020B0604020202020204" pitchFamily="34" charset="0"/>
              </a:rPr>
              <a:t>st</a:t>
            </a:r>
            <a:r>
              <a:rPr lang="en-US" dirty="0">
                <a:cs typeface="Arial" panose="020B0604020202020204" pitchFamily="34" charset="0"/>
              </a:rPr>
              <a:t> Floor @Usawa 							Agenda Offices)</a:t>
            </a: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Postal Address: 		</a:t>
            </a:r>
            <a:r>
              <a:rPr lang="en-US" dirty="0">
                <a:cs typeface="Arial" panose="020B0604020202020204" pitchFamily="34" charset="0"/>
              </a:rPr>
              <a:t>P.O. Box 44992 – 00100</a:t>
            </a: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Phone:</a:t>
            </a:r>
            <a:r>
              <a:rPr lang="en-US" dirty="0">
                <a:solidFill>
                  <a:srgbClr val="6600CC"/>
                </a:solidFill>
                <a:cs typeface="Arial" panose="020B0604020202020204" pitchFamily="34" charset="0"/>
              </a:rPr>
              <a:t> 			</a:t>
            </a:r>
            <a:r>
              <a:rPr lang="en-US" dirty="0">
                <a:cs typeface="Arial" panose="020B0604020202020204" pitchFamily="34" charset="0"/>
              </a:rPr>
              <a:t>+254 753167442</a:t>
            </a: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Email: 			</a:t>
            </a:r>
            <a:r>
              <a:rPr lang="en-US" dirty="0">
                <a:cs typeface="Arial" panose="020B0604020202020204" pitchFamily="34" charset="0"/>
                <a:hlinkClick r:id="rId2"/>
              </a:rPr>
              <a:t>welcome@opticume.com</a:t>
            </a:r>
            <a:r>
              <a:rPr lang="en-US" dirty="0"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Website: 			</a:t>
            </a: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  <a:hlinkClick r:id="rId3"/>
              </a:rPr>
              <a:t>www.opticume.com</a:t>
            </a:r>
            <a:endParaRPr lang="en-US" dirty="0">
              <a:solidFill>
                <a:srgbClr val="00CC0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				</a:t>
            </a: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  <a:hlinkClick r:id="rId4"/>
              </a:rPr>
              <a:t>www.thelife360experience.com</a:t>
            </a:r>
            <a:r>
              <a:rPr lang="en-US" dirty="0">
                <a:solidFill>
                  <a:srgbClr val="00CC00"/>
                </a:solidFill>
                <a:cs typeface="Arial" panose="020B0604020202020204" pitchFamily="34" charset="0"/>
              </a:rPr>
              <a:t>  </a:t>
            </a:r>
            <a:endParaRPr lang="en-US" dirty="0"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17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435B0-A2D6-7418-F877-A226FEF3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3B5416-14BD-C091-6CBE-36CDCB63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1024261"/>
            <a:ext cx="5486399" cy="257891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202F294-D945-70CD-04A3-CD3FA050D9C7}"/>
              </a:ext>
            </a:extLst>
          </p:cNvPr>
          <p:cNvSpPr txBox="1">
            <a:spLocks/>
          </p:cNvSpPr>
          <p:nvPr/>
        </p:nvSpPr>
        <p:spPr>
          <a:xfrm>
            <a:off x="435429" y="3974291"/>
            <a:ext cx="11386457" cy="1980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rgbClr val="0066FF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It is</a:t>
            </a:r>
            <a:r>
              <a:rPr lang="en-KE" sz="4000" b="1" dirty="0">
                <a:solidFill>
                  <a:srgbClr val="0066FF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 a signature program of Opticum, whose vision is a world celebrating inclusive development.</a:t>
            </a:r>
            <a:endParaRPr lang="en-GB" sz="4000" b="1" dirty="0">
              <a:solidFill>
                <a:srgbClr val="0066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sz="4000" dirty="0">
              <a:solidFill>
                <a:srgbClr val="42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1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37E8-AD49-606C-D03D-87A15E55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056" y="0"/>
            <a:ext cx="9339944" cy="902897"/>
          </a:xfrm>
        </p:spPr>
        <p:txBody>
          <a:bodyPr>
            <a:normAutofit/>
          </a:bodyPr>
          <a:lstStyle/>
          <a:p>
            <a:r>
              <a:rPr lang="en-KE" b="1" dirty="0">
                <a:effectLst/>
                <a:ea typeface="Times New Roman" panose="02020603050405020304" pitchFamily="18" charset="0"/>
              </a:rPr>
              <a:t>The Life360 Approach &amp; Experience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09BB-76ED-BA15-BB6E-567E77A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64897"/>
            <a:ext cx="12192000" cy="3805311"/>
          </a:xfrm>
        </p:spPr>
        <p:txBody>
          <a:bodyPr/>
          <a:lstStyle/>
          <a:p>
            <a:pPr marL="457200" lvl="1" indent="0">
              <a:buNone/>
            </a:pPr>
            <a:r>
              <a:rPr lang="en-KE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The Life360 </a:t>
            </a:r>
            <a:r>
              <a:rPr lang="en-GB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approach and Experience are transformative journeys</a:t>
            </a:r>
            <a:r>
              <a:rPr lang="en-KE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 designed to help you achieve wholeness in every aspect of your life. </a:t>
            </a:r>
            <a:endParaRPr lang="en-KE" sz="2800" dirty="0">
              <a:solidFill>
                <a:srgbClr val="660033"/>
              </a:solidFill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KE" sz="2800" dirty="0">
              <a:solidFill>
                <a:srgbClr val="660033"/>
              </a:solidFill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KE" sz="2800" dirty="0">
                <a:solidFill>
                  <a:srgbClr val="660033"/>
                </a:solidFill>
                <a:ea typeface="Times New Roman" panose="02020603050405020304" pitchFamily="18" charset="0"/>
              </a:rPr>
              <a:t>The U</a:t>
            </a:r>
            <a:r>
              <a:rPr lang="en-KE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nique methodology addresses six critical pillars that form the foundation of a </a:t>
            </a:r>
            <a:r>
              <a:rPr lang="en-KE" sz="2800" u="sng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fulfilled</a:t>
            </a:r>
            <a:r>
              <a:rPr lang="en-KE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KE" sz="2800" u="sng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balanced</a:t>
            </a:r>
            <a:r>
              <a:rPr lang="en-KE" sz="2800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, and </a:t>
            </a:r>
            <a:r>
              <a:rPr lang="en-KE" sz="2800" u="sng" dirty="0">
                <a:solidFill>
                  <a:srgbClr val="660033"/>
                </a:solidFill>
                <a:effectLst/>
                <a:ea typeface="Times New Roman" panose="02020603050405020304" pitchFamily="18" charset="0"/>
              </a:rPr>
              <a:t>adaptable life.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KE" sz="2800" dirty="0">
                <a:ea typeface="Times New Roman" panose="02020603050405020304" pitchFamily="18" charset="0"/>
              </a:rPr>
              <a:t>Fulfilled focuses on wholeness in the 4 domains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800" dirty="0">
                <a:effectLst/>
                <a:ea typeface="Times New Roman" panose="02020603050405020304" pitchFamily="18" charset="0"/>
              </a:rPr>
              <a:t>B</a:t>
            </a:r>
            <a:r>
              <a:rPr lang="en-KE" sz="2800" dirty="0" err="1">
                <a:effectLst/>
                <a:ea typeface="Times New Roman" panose="02020603050405020304" pitchFamily="18" charset="0"/>
              </a:rPr>
              <a:t>alanced</a:t>
            </a:r>
            <a:r>
              <a:rPr lang="en-KE" sz="2800" dirty="0">
                <a:effectLst/>
                <a:ea typeface="Times New Roman" panose="02020603050405020304" pitchFamily="18" charset="0"/>
              </a:rPr>
              <a:t> across 6 foundational pillars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800" dirty="0">
                <a:ea typeface="Times New Roman" panose="02020603050405020304" pitchFamily="18" charset="0"/>
              </a:rPr>
              <a:t>Adaptable to changing circumstances- life is to be lived intentionally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50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2E12-ECE3-4FD7-B4B5-3AD48F8B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14" y="0"/>
            <a:ext cx="9154886" cy="902897"/>
          </a:xfrm>
        </p:spPr>
        <p:txBody>
          <a:bodyPr/>
          <a:lstStyle/>
          <a:p>
            <a:r>
              <a:rPr lang="en-KE" kern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Domains of wholeness 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74CEB-2CA4-2625-F04A-221C36CF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1" t="18948" b="5281"/>
          <a:stretch/>
        </p:blipFill>
        <p:spPr>
          <a:xfrm>
            <a:off x="0" y="1404258"/>
            <a:ext cx="5671457" cy="44940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733425-79D8-E983-E865-A073B9B8F676}"/>
              </a:ext>
            </a:extLst>
          </p:cNvPr>
          <p:cNvSpPr txBox="1">
            <a:spLocks/>
          </p:cNvSpPr>
          <p:nvPr/>
        </p:nvSpPr>
        <p:spPr>
          <a:xfrm>
            <a:off x="5671457" y="1404259"/>
            <a:ext cx="6520543" cy="4494034"/>
          </a:xfrm>
          <a:prstGeom prst="rect">
            <a:avLst/>
          </a:prstGeom>
          <a:solidFill>
            <a:schemeClr val="accent4">
              <a:lumMod val="60000"/>
              <a:lumOff val="40000"/>
              <a:alpha val="4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GB" sz="5000" b="1" dirty="0">
                <a:solidFill>
                  <a:srgbClr val="339933"/>
                </a:solidFill>
                <a:latin typeface="Google Sans"/>
              </a:rPr>
              <a:t>3 John 1:2:</a:t>
            </a:r>
            <a:endParaRPr lang="en-GB" sz="5000" dirty="0">
              <a:solidFill>
                <a:srgbClr val="339933"/>
              </a:solidFill>
              <a:latin typeface="Google San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5000" dirty="0">
                <a:solidFill>
                  <a:srgbClr val="660033"/>
                </a:solidFill>
                <a:latin typeface="Google Sans"/>
              </a:rPr>
              <a:t>"Beloved, I pray that you may prosper in all things and be healthy, just as your soul prospers.”</a:t>
            </a:r>
          </a:p>
        </p:txBody>
      </p:sp>
    </p:spTree>
    <p:extLst>
      <p:ext uri="{BB962C8B-B14F-4D97-AF65-F5344CB8AC3E}">
        <p14:creationId xmlns:p14="http://schemas.microsoft.com/office/powerpoint/2010/main" val="186616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AECD-9263-5965-D130-86C12619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0"/>
            <a:ext cx="9394372" cy="902897"/>
          </a:xfrm>
        </p:spPr>
        <p:txBody>
          <a:bodyPr>
            <a:normAutofit fontScale="90000"/>
          </a:bodyPr>
          <a:lstStyle/>
          <a:p>
            <a:r>
              <a:rPr lang="en-KE" sz="4400" b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Foundational Pillars of Wholeness</a:t>
            </a:r>
            <a:endParaRPr lang="en-GB" dirty="0"/>
          </a:p>
        </p:txBody>
      </p:sp>
      <p:graphicFrame>
        <p:nvGraphicFramePr>
          <p:cNvPr id="4" name="Content Placeholder 16">
            <a:extLst>
              <a:ext uri="{FF2B5EF4-FFF2-40B4-BE49-F238E27FC236}">
                <a16:creationId xmlns:a16="http://schemas.microsoft.com/office/drawing/2014/main" id="{F9EC0B6E-1192-9805-F2F7-F1642D424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263067"/>
              </p:ext>
            </p:extLst>
          </p:nvPr>
        </p:nvGraphicFramePr>
        <p:xfrm>
          <a:off x="838200" y="2265363"/>
          <a:ext cx="5539740" cy="380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16">
            <a:extLst>
              <a:ext uri="{FF2B5EF4-FFF2-40B4-BE49-F238E27FC236}">
                <a16:creationId xmlns:a16="http://schemas.microsoft.com/office/drawing/2014/main" id="{E1D9663F-811F-4C2D-8EF0-BB36C2F94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377487"/>
              </p:ext>
            </p:extLst>
          </p:nvPr>
        </p:nvGraphicFramePr>
        <p:xfrm>
          <a:off x="6377940" y="2260701"/>
          <a:ext cx="4975860" cy="3756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1578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C032-585C-FC2B-1247-C140FD98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0"/>
            <a:ext cx="9372600" cy="902897"/>
          </a:xfrm>
        </p:spPr>
        <p:txBody>
          <a:bodyPr/>
          <a:lstStyle/>
          <a:p>
            <a:r>
              <a:rPr lang="en-US" b="1" dirty="0"/>
              <a:t>The 7 Principles of Life360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A87B-8082-1702-6B40-DE7A85CA3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4515"/>
            <a:ext cx="5791200" cy="4670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b="1" dirty="0">
                <a:solidFill>
                  <a:srgbClr val="7030A0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The experience follows carefully tried and tested 7 principles that facilitate authentic living. The principles include: </a:t>
            </a:r>
            <a:endParaRPr lang="en-GB" sz="4000" b="1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3EA1845-7CB5-2E16-1106-9925FA640455}"/>
              </a:ext>
            </a:extLst>
          </p:cNvPr>
          <p:cNvSpPr txBox="1">
            <a:spLocks/>
          </p:cNvSpPr>
          <p:nvPr/>
        </p:nvSpPr>
        <p:spPr>
          <a:xfrm>
            <a:off x="631372" y="902897"/>
            <a:ext cx="11386457" cy="1219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3B3EE2-0C13-DAAF-3C96-2AB9F9B256F4}"/>
              </a:ext>
            </a:extLst>
          </p:cNvPr>
          <p:cNvSpPr txBox="1">
            <a:spLocks/>
          </p:cNvSpPr>
          <p:nvPr/>
        </p:nvSpPr>
        <p:spPr>
          <a:xfrm>
            <a:off x="5791200" y="1284514"/>
            <a:ext cx="6400800" cy="4670587"/>
          </a:xfrm>
          <a:prstGeom prst="rect">
            <a:avLst/>
          </a:prstGeom>
          <a:solidFill>
            <a:schemeClr val="accent4">
              <a:lumMod val="50000"/>
              <a:alpha val="17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399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Examining Life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Intentional Reflection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Building Support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Practice of Solitude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Planning for Disappointment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Habit Formation and Character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Life as an Integrated Whole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3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2CD2-5721-4114-B024-0AEB40A2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2" y="0"/>
            <a:ext cx="9405257" cy="902897"/>
          </a:xfrm>
        </p:spPr>
        <p:txBody>
          <a:bodyPr/>
          <a:lstStyle/>
          <a:p>
            <a:r>
              <a:rPr lang="en-US" b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Our </a:t>
            </a:r>
            <a:r>
              <a:rPr lang="en-KE" b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Core Values</a:t>
            </a: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7214D68-762D-C993-3481-A534E9E1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224050"/>
              </p:ext>
            </p:extLst>
          </p:nvPr>
        </p:nvGraphicFramePr>
        <p:xfrm>
          <a:off x="838200" y="2307102"/>
          <a:ext cx="10515600" cy="347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58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5ADD-962E-507E-3750-B837BAA8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4" y="0"/>
            <a:ext cx="9370254" cy="902897"/>
          </a:xfrm>
        </p:spPr>
        <p:txBody>
          <a:bodyPr/>
          <a:lstStyle/>
          <a:p>
            <a:r>
              <a:rPr lang="en-US" dirty="0"/>
              <a:t>Our Focus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AECAD-F6F5-E7FA-24B5-3EF3ED8D1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" y="1361681"/>
            <a:ext cx="1485733" cy="1119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12AE43-7B14-5496-0403-7A1AACB9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95869"/>
            <a:ext cx="1482803" cy="1272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066D7-D5A0-B248-B736-E2823BE4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" y="4604627"/>
            <a:ext cx="1482803" cy="1189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5B546-97D3-68DE-9BE8-FA7FB4AE44E2}"/>
              </a:ext>
            </a:extLst>
          </p:cNvPr>
          <p:cNvSpPr txBox="1"/>
          <p:nvPr/>
        </p:nvSpPr>
        <p:spPr>
          <a:xfrm>
            <a:off x="2702002" y="1316950"/>
            <a:ext cx="9370255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CC00"/>
                </a:solidFill>
              </a:rPr>
              <a:t>Family at the Core</a:t>
            </a:r>
            <a:br>
              <a:rPr lang="en-US" sz="2400" dirty="0"/>
            </a:br>
            <a:r>
              <a:rPr lang="en-US" sz="2400" dirty="0">
                <a:solidFill>
                  <a:srgbClr val="660033"/>
                </a:solidFill>
              </a:rPr>
              <a:t>We believe that </a:t>
            </a:r>
            <a:r>
              <a:rPr lang="en-US" sz="2400" b="1" dirty="0">
                <a:solidFill>
                  <a:srgbClr val="660033"/>
                </a:solidFill>
              </a:rPr>
              <a:t>family is the foundation of success and stability</a:t>
            </a:r>
            <a:r>
              <a:rPr lang="en-US" sz="2400" dirty="0">
                <a:solidFill>
                  <a:srgbClr val="660033"/>
                </a:solidFill>
              </a:rPr>
              <a:t> in every institution, whether a school or a church.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71083-1CCC-07BF-2B67-A5091A744DEC}"/>
              </a:ext>
            </a:extLst>
          </p:cNvPr>
          <p:cNvSpPr txBox="1"/>
          <p:nvPr/>
        </p:nvSpPr>
        <p:spPr>
          <a:xfrm>
            <a:off x="2702002" y="2895868"/>
            <a:ext cx="9476766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CC00"/>
                </a:solidFill>
              </a:rPr>
              <a:t>Support for Churches</a:t>
            </a:r>
            <a:br>
              <a:rPr lang="en-US" sz="2400" dirty="0"/>
            </a:br>
            <a:r>
              <a:rPr lang="en-US" sz="2400" dirty="0">
                <a:solidFill>
                  <a:srgbClr val="660033"/>
                </a:solidFill>
              </a:rPr>
              <a:t>We work with churches because we believe the </a:t>
            </a:r>
            <a:r>
              <a:rPr lang="en-US" sz="2400" b="1" dirty="0">
                <a:solidFill>
                  <a:srgbClr val="660033"/>
                </a:solidFill>
              </a:rPr>
              <a:t>body of Christ is held together by strong, thriving families</a:t>
            </a:r>
            <a:endParaRPr lang="en-US" sz="2400" dirty="0">
              <a:solidFill>
                <a:srgbClr val="66003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93105E-9CAF-76DD-F449-B4CE810C67A3}"/>
              </a:ext>
            </a:extLst>
          </p:cNvPr>
          <p:cNvSpPr txBox="1"/>
          <p:nvPr/>
        </p:nvSpPr>
        <p:spPr>
          <a:xfrm>
            <a:off x="2808512" y="4604627"/>
            <a:ext cx="9370256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CC00"/>
                </a:solidFill>
              </a:rPr>
              <a:t>Partnership with Schools</a:t>
            </a:r>
            <a:br>
              <a:rPr lang="en-US" sz="2400" dirty="0"/>
            </a:br>
            <a:r>
              <a:rPr lang="en-US" sz="2400" dirty="0">
                <a:solidFill>
                  <a:srgbClr val="660033"/>
                </a:solidFill>
              </a:rPr>
              <a:t>Thriving families raise </a:t>
            </a:r>
            <a:r>
              <a:rPr lang="en-US" sz="2400" b="1" dirty="0">
                <a:solidFill>
                  <a:srgbClr val="660033"/>
                </a:solidFill>
              </a:rPr>
              <a:t>better students and teachers</a:t>
            </a:r>
            <a:r>
              <a:rPr lang="en-US" sz="2400" dirty="0">
                <a:solidFill>
                  <a:srgbClr val="660033"/>
                </a:solidFill>
              </a:rPr>
              <a:t>, leading to </a:t>
            </a:r>
            <a:r>
              <a:rPr lang="en-US" sz="2400" b="1" dirty="0">
                <a:solidFill>
                  <a:srgbClr val="660033"/>
                </a:solidFill>
              </a:rPr>
              <a:t>stronger academic outcomes</a:t>
            </a:r>
            <a:r>
              <a:rPr lang="en-US" sz="2400" dirty="0">
                <a:solidFill>
                  <a:srgbClr val="660033"/>
                </a:solidFill>
              </a:rPr>
              <a:t> and more nurturing school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19207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1004</Words>
  <Application>Microsoft Macintosh PowerPoint</Application>
  <PresentationFormat>Widescreen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</vt:lpstr>
      <vt:lpstr>Calibri</vt:lpstr>
      <vt:lpstr>Courier New</vt:lpstr>
      <vt:lpstr>Google Sans</vt:lpstr>
      <vt:lpstr>Helvetica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The Life360 Approach &amp; Experience</vt:lpstr>
      <vt:lpstr>Domains of wholeness </vt:lpstr>
      <vt:lpstr>Foundational Pillars of Wholeness</vt:lpstr>
      <vt:lpstr>The 7 Principles of Life360</vt:lpstr>
      <vt:lpstr>Our Core Values</vt:lpstr>
      <vt:lpstr>Our Focus</vt:lpstr>
      <vt:lpstr>Our Programs</vt:lpstr>
      <vt:lpstr>The flowering focuses on the formation of the value system</vt:lpstr>
      <vt:lpstr>PowerPoint Presentation</vt:lpstr>
      <vt:lpstr>The Three Climb</vt:lpstr>
      <vt:lpstr>Family and Institutional Strengthening</vt:lpstr>
      <vt:lpstr>Design of Flowering and Climbing</vt:lpstr>
      <vt:lpstr>PowerPoint Presentation</vt:lpstr>
      <vt:lpstr>Welcome to the threshold</vt:lpstr>
      <vt:lpstr>Program Outline</vt:lpstr>
      <vt:lpstr>About the Ascent</vt:lpstr>
      <vt:lpstr>Elements of the Life360 Experience</vt:lpstr>
      <vt:lpstr>The process</vt:lpstr>
      <vt:lpstr>Your Investment</vt:lpstr>
      <vt:lpstr>Our Facilitators</vt:lpstr>
      <vt:lpstr>Our 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Derrick Omondi</dc:creator>
  <cp:lastModifiedBy>Microsoft Office User</cp:lastModifiedBy>
  <cp:revision>6</cp:revision>
  <dcterms:created xsi:type="dcterms:W3CDTF">2025-04-26T15:44:09Z</dcterms:created>
  <dcterms:modified xsi:type="dcterms:W3CDTF">2025-04-27T06:21:09Z</dcterms:modified>
</cp:coreProperties>
</file>